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notesSlides/notesSlide2.xml" ContentType="application/vnd.openxmlformats-officedocument.presentationml.notesSlide+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3.xml" ContentType="application/vnd.openxmlformats-officedocument.presentationml.slide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data3.xml" ContentType="application/vnd.openxmlformats-officedocument.drawingml.diagramData+xml"/>
  <Override PartName="/ppt/diagrams/colors5.xml" ContentType="application/vnd.openxmlformats-officedocument.drawingml.diagramColors+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diagrams/colors2.xml" ContentType="application/vnd.openxmlformats-officedocument.drawingml.diagramColors+xml"/>
  <Override PartName="/ppt/diagrams/drawing3.xml" ContentType="application/vnd.ms-office.drawingml.diagramDrawing+xml"/>
  <Override PartName="/ppt/notesSlides/notesSlide3.xml" ContentType="application/vnd.openxmlformats-officedocument.presentationml.notesSlide+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Default Extension="jpeg" ContentType="image/jpeg"/>
  <Override PartName="/ppt/slideLayouts/slideLayout3.xml" ContentType="application/vnd.openxmlformats-officedocument.presentationml.slideLayout+xml"/>
  <Override PartName="/ppt/diagrams/quickStyle1.xml" ContentType="application/vnd.openxmlformats-officedocument.drawingml.diagramStyl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Layouts/slideLayout12.xml" ContentType="application/vnd.openxmlformats-officedocument.presentationml.slideLayout+xml"/>
  <Override PartName="/ppt/diagrams/layout4.xml" ContentType="application/vnd.openxmlformats-officedocument.drawingml.diagramLayout+xml"/>
  <Override PartName="/ppt/slideLayouts/slideLayout10.xml" ContentType="application/vnd.openxmlformats-officedocument.presentationml.slideLayout+xml"/>
  <Override PartName="/ppt/diagrams/layout2.xml" ContentType="application/vnd.openxmlformats-officedocument.drawingml.diagramLayout+xml"/>
  <Default Extension="gif" ContentType="image/gif"/>
  <Override PartName="/ppt/diagrams/data5.xml" ContentType="application/vnd.openxmlformats-officedocument.drawingml.diagramData+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86" r:id="rId1"/>
  </p:sldMasterIdLst>
  <p:notesMasterIdLst>
    <p:notesMasterId r:id="rId28"/>
  </p:notesMasterIdLst>
  <p:sldIdLst>
    <p:sldId id="256" r:id="rId2"/>
    <p:sldId id="259" r:id="rId3"/>
    <p:sldId id="261" r:id="rId4"/>
    <p:sldId id="262" r:id="rId5"/>
    <p:sldId id="264" r:id="rId6"/>
    <p:sldId id="263" r:id="rId7"/>
    <p:sldId id="265" r:id="rId8"/>
    <p:sldId id="266" r:id="rId9"/>
    <p:sldId id="267" r:id="rId10"/>
    <p:sldId id="268" r:id="rId11"/>
    <p:sldId id="269" r:id="rId12"/>
    <p:sldId id="270" r:id="rId13"/>
    <p:sldId id="273" r:id="rId14"/>
    <p:sldId id="271" r:id="rId15"/>
    <p:sldId id="277" r:id="rId16"/>
    <p:sldId id="281" r:id="rId17"/>
    <p:sldId id="282" r:id="rId18"/>
    <p:sldId id="283" r:id="rId19"/>
    <p:sldId id="272" r:id="rId20"/>
    <p:sldId id="278" r:id="rId21"/>
    <p:sldId id="284" r:id="rId22"/>
    <p:sldId id="274" r:id="rId23"/>
    <p:sldId id="275" r:id="rId24"/>
    <p:sldId id="276" r:id="rId25"/>
    <p:sldId id="279" r:id="rId26"/>
    <p:sldId id="280" r:id="rId27"/>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 xmlns:p14="http://schemas.microsoft.com/office/powerpoint/2010/main" xmlns:mv="urn:schemas-microsoft-com:mac:vml" xmlns:mc="http://schemas.openxmlformats.org/markup-compatibility/2006" val="0"/>
    </p:ext>
    <p:ext uri="{D31A062A-798A-4329-ABDD-BBA856620510}">
      <p14:defaultImageDpi xmlns="" xmlns:p14="http://schemas.microsoft.com/office/powerpoint/2010/main" xmlns:mv="urn:schemas-microsoft-com:mac:vml" xmlns:mc="http://schemas.openxmlformats.org/markup-compatibility/2006"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vertBarState="maximized">
    <p:restoredLeft sz="15620"/>
    <p:restoredTop sz="85694" autoAdjust="0"/>
  </p:normalViewPr>
  <p:slideViewPr>
    <p:cSldViewPr snapToGrid="0" snapToObjects="1">
      <p:cViewPr varScale="1">
        <p:scale>
          <a:sx n="67" d="100"/>
          <a:sy n="67" d="100"/>
        </p:scale>
        <p:origin x="-324"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viewProps" Target="viewProps.xml"/></Relationships>
</file>

<file path=ppt/diagrams/_rels/drawing1.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2.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3.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4.xml.rels><?xml version="1.0" encoding="UTF-8" standalone="yes"?>
<Relationships xmlns="http://schemas.openxmlformats.org/package/2006/relationships"><Relationship Id="rId1" Type="http://schemas.openxmlformats.org/officeDocument/2006/relationships/image" Target="../media/image1.jpeg"/></Relationships>
</file>

<file path=ppt/diagrams/_rels/drawing5.xml.rels><?xml version="1.0" encoding="UTF-8" standalone="yes"?>
<Relationships xmlns="http://schemas.openxmlformats.org/package/2006/relationships"><Relationship Id="rId1" Type="http://schemas.openxmlformats.org/officeDocument/2006/relationships/image" Target="../media/image1.jpe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52002A9-A2B4-6540-B2B0-1EE66105BE4E}"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FA722687-F1CA-2948-BDF6-C5D0C4A86267}">
      <dgm:prSet phldrT="[Text]"/>
      <dgm:spPr/>
      <dgm:t>
        <a:bodyPr/>
        <a:lstStyle/>
        <a:p>
          <a:r>
            <a:rPr lang="en-US" dirty="0" smtClean="0"/>
            <a:t>Supports</a:t>
          </a:r>
          <a:endParaRPr lang="en-US" dirty="0"/>
        </a:p>
      </dgm:t>
    </dgm:pt>
    <dgm:pt modelId="{37F2CBDA-682C-104B-A8DA-9F55054CFBCD}" type="parTrans" cxnId="{F6825D23-3B15-A94C-9514-072D08FD9B06}">
      <dgm:prSet/>
      <dgm:spPr/>
      <dgm:t>
        <a:bodyPr/>
        <a:lstStyle/>
        <a:p>
          <a:endParaRPr lang="en-US"/>
        </a:p>
      </dgm:t>
    </dgm:pt>
    <dgm:pt modelId="{C7FAE5BD-95D1-934B-832A-69B6346A765A}" type="sibTrans" cxnId="{F6825D23-3B15-A94C-9514-072D08FD9B06}">
      <dgm:prSet/>
      <dgm:spPr/>
      <dgm:t>
        <a:bodyPr/>
        <a:lstStyle/>
        <a:p>
          <a:endParaRPr lang="en-US"/>
        </a:p>
      </dgm:t>
    </dgm:pt>
    <dgm:pt modelId="{A83E4362-05D6-3745-8DF9-7A18B82343CB}">
      <dgm:prSet phldrT="[Text]"/>
      <dgm:spPr/>
      <dgm:t>
        <a:bodyPr/>
        <a:lstStyle/>
        <a:p>
          <a:r>
            <a:rPr lang="en-US" dirty="0" smtClean="0"/>
            <a:t>School Professionals</a:t>
          </a:r>
          <a:endParaRPr lang="en-US" dirty="0"/>
        </a:p>
      </dgm:t>
    </dgm:pt>
    <dgm:pt modelId="{5C97D449-9C46-B847-BC49-8D06F64426F4}" type="parTrans" cxnId="{C55D67C6-5DE0-2941-856E-24D740C8FC5B}">
      <dgm:prSet/>
      <dgm:spPr/>
      <dgm:t>
        <a:bodyPr/>
        <a:lstStyle/>
        <a:p>
          <a:endParaRPr lang="en-US"/>
        </a:p>
      </dgm:t>
    </dgm:pt>
    <dgm:pt modelId="{CDB03D75-BD50-BA4D-9208-8928E4D857BE}" type="sibTrans" cxnId="{C55D67C6-5DE0-2941-856E-24D740C8FC5B}">
      <dgm:prSet/>
      <dgm:spPr/>
      <dgm:t>
        <a:bodyPr/>
        <a:lstStyle/>
        <a:p>
          <a:endParaRPr lang="en-US"/>
        </a:p>
      </dgm:t>
    </dgm:pt>
    <dgm:pt modelId="{FFDA5912-1508-9F4A-83D8-143F6A0C8F5F}">
      <dgm:prSet phldrT="[Text]"/>
      <dgm:spPr/>
      <dgm:t>
        <a:bodyPr/>
        <a:lstStyle/>
        <a:p>
          <a:r>
            <a:rPr lang="en-US" dirty="0" smtClean="0"/>
            <a:t>Resources</a:t>
          </a:r>
          <a:endParaRPr lang="en-US" dirty="0"/>
        </a:p>
      </dgm:t>
    </dgm:pt>
    <dgm:pt modelId="{ED01055D-7596-C14A-839A-3C305EC19F44}" type="parTrans" cxnId="{26B84609-0819-CF40-9ED8-32FD6B876A52}">
      <dgm:prSet/>
      <dgm:spPr/>
      <dgm:t>
        <a:bodyPr/>
        <a:lstStyle/>
        <a:p>
          <a:endParaRPr lang="en-US"/>
        </a:p>
      </dgm:t>
    </dgm:pt>
    <dgm:pt modelId="{142DE5EC-64CB-1048-9731-1FE1E65BE592}" type="sibTrans" cxnId="{26B84609-0819-CF40-9ED8-32FD6B876A52}">
      <dgm:prSet/>
      <dgm:spPr/>
      <dgm:t>
        <a:bodyPr/>
        <a:lstStyle/>
        <a:p>
          <a:endParaRPr lang="en-US"/>
        </a:p>
      </dgm:t>
    </dgm:pt>
    <dgm:pt modelId="{F5AF4EC5-60C3-3344-B252-FDA46176CCE9}">
      <dgm:prSet phldrT="[Text]"/>
      <dgm:spPr/>
      <dgm:t>
        <a:bodyPr/>
        <a:lstStyle/>
        <a:p>
          <a:r>
            <a:rPr lang="en-US" dirty="0" smtClean="0"/>
            <a:t>Stressors</a:t>
          </a:r>
          <a:endParaRPr lang="en-US" dirty="0"/>
        </a:p>
      </dgm:t>
    </dgm:pt>
    <dgm:pt modelId="{AB35ED3C-163B-5C4B-A39C-BDE0F24BCA60}" type="parTrans" cxnId="{FEF27AE4-EA61-7C45-A154-780C165F51E7}">
      <dgm:prSet/>
      <dgm:spPr/>
      <dgm:t>
        <a:bodyPr/>
        <a:lstStyle/>
        <a:p>
          <a:endParaRPr lang="en-US"/>
        </a:p>
      </dgm:t>
    </dgm:pt>
    <dgm:pt modelId="{4CE89D7C-F93F-2741-AE49-833B74492DF3}" type="sibTrans" cxnId="{FEF27AE4-EA61-7C45-A154-780C165F51E7}">
      <dgm:prSet/>
      <dgm:spPr/>
      <dgm:t>
        <a:bodyPr/>
        <a:lstStyle/>
        <a:p>
          <a:endParaRPr lang="en-US"/>
        </a:p>
      </dgm:t>
    </dgm:pt>
    <dgm:pt modelId="{52903F68-FE18-C043-9E5C-DD8A06B35CEB}">
      <dgm:prSet phldrT="[Text]"/>
      <dgm:spPr/>
      <dgm:t>
        <a:bodyPr/>
        <a:lstStyle/>
        <a:p>
          <a:r>
            <a:rPr lang="en-US" dirty="0" smtClean="0"/>
            <a:t>Eating Disorders</a:t>
          </a:r>
          <a:endParaRPr lang="en-US" dirty="0"/>
        </a:p>
      </dgm:t>
    </dgm:pt>
    <dgm:pt modelId="{43DFBBBB-EC43-7946-A368-49AF64374F33}" type="parTrans" cxnId="{A1F00211-AF32-E040-BE7E-FC7CD23EC817}">
      <dgm:prSet/>
      <dgm:spPr/>
      <dgm:t>
        <a:bodyPr/>
        <a:lstStyle/>
        <a:p>
          <a:endParaRPr lang="en-US"/>
        </a:p>
      </dgm:t>
    </dgm:pt>
    <dgm:pt modelId="{35A3C950-6DD4-6242-A64E-B4913A8C99A9}" type="sibTrans" cxnId="{A1F00211-AF32-E040-BE7E-FC7CD23EC817}">
      <dgm:prSet/>
      <dgm:spPr/>
      <dgm:t>
        <a:bodyPr/>
        <a:lstStyle/>
        <a:p>
          <a:endParaRPr lang="en-US"/>
        </a:p>
      </dgm:t>
    </dgm:pt>
    <dgm:pt modelId="{07F84EA6-0049-5849-AD0C-76334B0DA506}">
      <dgm:prSet phldrT="[Text]"/>
      <dgm:spPr/>
      <dgm:t>
        <a:bodyPr/>
        <a:lstStyle/>
        <a:p>
          <a:r>
            <a:rPr lang="en-US" dirty="0" smtClean="0"/>
            <a:t>Peer Pressure</a:t>
          </a:r>
          <a:endParaRPr lang="en-US" dirty="0"/>
        </a:p>
      </dgm:t>
    </dgm:pt>
    <dgm:pt modelId="{F3C22B53-3668-8B43-92E5-E29507F146D0}" type="parTrans" cxnId="{5D1C2502-0048-DD4B-A1FA-326172AD73D5}">
      <dgm:prSet/>
      <dgm:spPr/>
      <dgm:t>
        <a:bodyPr/>
        <a:lstStyle/>
        <a:p>
          <a:endParaRPr lang="en-US"/>
        </a:p>
      </dgm:t>
    </dgm:pt>
    <dgm:pt modelId="{29AFD2B7-81BB-714C-BBC3-3514CA6AE975}" type="sibTrans" cxnId="{5D1C2502-0048-DD4B-A1FA-326172AD73D5}">
      <dgm:prSet/>
      <dgm:spPr/>
      <dgm:t>
        <a:bodyPr/>
        <a:lstStyle/>
        <a:p>
          <a:endParaRPr lang="en-US"/>
        </a:p>
      </dgm:t>
    </dgm:pt>
    <dgm:pt modelId="{18F83D48-08EC-F94B-A80A-0633B8704D9A}">
      <dgm:prSet phldrT="[Text]"/>
      <dgm:spPr/>
      <dgm:t>
        <a:bodyPr/>
        <a:lstStyle/>
        <a:p>
          <a:r>
            <a:rPr lang="en-US" dirty="0" smtClean="0"/>
            <a:t>Bullying</a:t>
          </a:r>
          <a:endParaRPr lang="en-US" dirty="0"/>
        </a:p>
      </dgm:t>
    </dgm:pt>
    <dgm:pt modelId="{4574B976-13BE-5D48-BCDC-B2A036B57C15}" type="parTrans" cxnId="{D4A203A6-95F3-2E45-A6CA-D14611E8CFB5}">
      <dgm:prSet/>
      <dgm:spPr/>
      <dgm:t>
        <a:bodyPr/>
        <a:lstStyle/>
        <a:p>
          <a:endParaRPr lang="en-US"/>
        </a:p>
      </dgm:t>
    </dgm:pt>
    <dgm:pt modelId="{E25D5978-769E-1446-A93C-E46AFD076CF7}" type="sibTrans" cxnId="{D4A203A6-95F3-2E45-A6CA-D14611E8CFB5}">
      <dgm:prSet/>
      <dgm:spPr/>
      <dgm:t>
        <a:bodyPr/>
        <a:lstStyle/>
        <a:p>
          <a:endParaRPr lang="en-US"/>
        </a:p>
      </dgm:t>
    </dgm:pt>
    <dgm:pt modelId="{31358A4F-E24F-724A-B873-227D164F09B3}">
      <dgm:prSet/>
      <dgm:spPr/>
      <dgm:t>
        <a:bodyPr/>
        <a:lstStyle/>
        <a:p>
          <a:r>
            <a:rPr lang="en-US" dirty="0" smtClean="0"/>
            <a:t>Mental Health</a:t>
          </a:r>
          <a:endParaRPr lang="en-US" dirty="0"/>
        </a:p>
      </dgm:t>
    </dgm:pt>
    <dgm:pt modelId="{3D886FE2-DE71-F941-AE18-8B5841664D68}" type="parTrans" cxnId="{DF658E52-3255-144C-949E-CC80BCCB767B}">
      <dgm:prSet/>
      <dgm:spPr/>
      <dgm:t>
        <a:bodyPr/>
        <a:lstStyle/>
        <a:p>
          <a:endParaRPr lang="en-US"/>
        </a:p>
      </dgm:t>
    </dgm:pt>
    <dgm:pt modelId="{BE8D5485-B51F-8F47-B3E9-1BF03F1FEFE8}" type="sibTrans" cxnId="{DF658E52-3255-144C-949E-CC80BCCB767B}">
      <dgm:prSet/>
      <dgm:spPr/>
      <dgm:t>
        <a:bodyPr/>
        <a:lstStyle/>
        <a:p>
          <a:endParaRPr lang="en-US"/>
        </a:p>
      </dgm:t>
    </dgm:pt>
    <dgm:pt modelId="{0B0B43CB-B554-2947-808C-634E4E52CB00}">
      <dgm:prSet/>
      <dgm:spPr/>
      <dgm:t>
        <a:bodyPr/>
        <a:lstStyle/>
        <a:p>
          <a:r>
            <a:rPr lang="en-US" dirty="0" smtClean="0"/>
            <a:t>Family</a:t>
          </a:r>
          <a:endParaRPr lang="en-US" dirty="0"/>
        </a:p>
      </dgm:t>
    </dgm:pt>
    <dgm:pt modelId="{B0C073D2-B0DE-6D4D-9F78-C1FA8564BE1D}" type="parTrans" cxnId="{3BCA8E6A-FF49-8F46-BCA0-78405B073F6F}">
      <dgm:prSet/>
      <dgm:spPr/>
      <dgm:t>
        <a:bodyPr/>
        <a:lstStyle/>
        <a:p>
          <a:endParaRPr lang="en-US"/>
        </a:p>
      </dgm:t>
    </dgm:pt>
    <dgm:pt modelId="{2D0283F1-F106-B94D-A5A9-F2522DEAF3D9}" type="sibTrans" cxnId="{3BCA8E6A-FF49-8F46-BCA0-78405B073F6F}">
      <dgm:prSet/>
      <dgm:spPr/>
      <dgm:t>
        <a:bodyPr/>
        <a:lstStyle/>
        <a:p>
          <a:endParaRPr lang="en-US"/>
        </a:p>
      </dgm:t>
    </dgm:pt>
    <dgm:pt modelId="{9B151891-3A93-4542-B998-139DF9699615}" type="pres">
      <dgm:prSet presAssocID="{352002A9-A2B4-6540-B2B0-1EE66105BE4E}" presName="outerComposite" presStyleCnt="0">
        <dgm:presLayoutVars>
          <dgm:chMax val="2"/>
          <dgm:animLvl val="lvl"/>
          <dgm:resizeHandles val="exact"/>
        </dgm:presLayoutVars>
      </dgm:prSet>
      <dgm:spPr/>
      <dgm:t>
        <a:bodyPr/>
        <a:lstStyle/>
        <a:p>
          <a:endParaRPr lang="en-US"/>
        </a:p>
      </dgm:t>
    </dgm:pt>
    <dgm:pt modelId="{DCF90971-DF94-BD40-BBB6-71326777E392}" type="pres">
      <dgm:prSet presAssocID="{352002A9-A2B4-6540-B2B0-1EE66105BE4E}" presName="dummyMaxCanvas" presStyleCnt="0"/>
      <dgm:spPr/>
    </dgm:pt>
    <dgm:pt modelId="{0D39C656-4607-C548-AD13-8DE99E5C08B2}" type="pres">
      <dgm:prSet presAssocID="{352002A9-A2B4-6540-B2B0-1EE66105BE4E}" presName="parentComposite" presStyleCnt="0"/>
      <dgm:spPr/>
    </dgm:pt>
    <dgm:pt modelId="{60675DD6-4A4D-7842-8415-EE5A5D148CD1}" type="pres">
      <dgm:prSet presAssocID="{352002A9-A2B4-6540-B2B0-1EE66105BE4E}" presName="parent1" presStyleLbl="alignAccFollowNode1" presStyleIdx="0" presStyleCnt="4" custScaleX="127439" custLinFactNeighborX="5899" custLinFactNeighborY="31427">
        <dgm:presLayoutVars>
          <dgm:chMax val="4"/>
        </dgm:presLayoutVars>
      </dgm:prSet>
      <dgm:spPr/>
      <dgm:t>
        <a:bodyPr/>
        <a:lstStyle/>
        <a:p>
          <a:endParaRPr lang="en-US"/>
        </a:p>
      </dgm:t>
    </dgm:pt>
    <dgm:pt modelId="{397355B4-3CBD-3343-B78D-FB39ABE1E131}" type="pres">
      <dgm:prSet presAssocID="{352002A9-A2B4-6540-B2B0-1EE66105BE4E}" presName="parent2" presStyleLbl="alignAccFollowNode1" presStyleIdx="1" presStyleCnt="4" custScaleX="117023" custLinFactNeighborX="41480" custLinFactNeighborY="42951">
        <dgm:presLayoutVars>
          <dgm:chMax val="4"/>
        </dgm:presLayoutVars>
      </dgm:prSet>
      <dgm:spPr/>
      <dgm:t>
        <a:bodyPr/>
        <a:lstStyle/>
        <a:p>
          <a:endParaRPr lang="en-US"/>
        </a:p>
      </dgm:t>
    </dgm:pt>
    <dgm:pt modelId="{DDF3F7F5-84AD-AE47-A931-83D9503E0F2C}" type="pres">
      <dgm:prSet presAssocID="{352002A9-A2B4-6540-B2B0-1EE66105BE4E}" presName="childrenComposite" presStyleCnt="0"/>
      <dgm:spPr/>
    </dgm:pt>
    <dgm:pt modelId="{9CF296FE-3999-3B40-90FD-DB7E234CD5B7}" type="pres">
      <dgm:prSet presAssocID="{352002A9-A2B4-6540-B2B0-1EE66105BE4E}" presName="dummyMaxCanvas_ChildArea" presStyleCnt="0"/>
      <dgm:spPr/>
    </dgm:pt>
    <dgm:pt modelId="{D7D2EFF6-B34D-534E-B923-7311024DEC1B}" type="pres">
      <dgm:prSet presAssocID="{352002A9-A2B4-6540-B2B0-1EE66105BE4E}" presName="fulcrum" presStyleLbl="alignAccFollowNode1" presStyleIdx="2" presStyleCnt="4"/>
      <dgm:spPr/>
    </dgm:pt>
    <dgm:pt modelId="{EB86A00C-ED4A-5049-ACDF-54972CB39142}" type="pres">
      <dgm:prSet presAssocID="{352002A9-A2B4-6540-B2B0-1EE66105BE4E}" presName="balance_34" presStyleLbl="alignAccFollowNode1" presStyleIdx="3" presStyleCnt="4" custAng="421927">
        <dgm:presLayoutVars>
          <dgm:bulletEnabled val="1"/>
        </dgm:presLayoutVars>
      </dgm:prSet>
      <dgm:spPr/>
    </dgm:pt>
    <dgm:pt modelId="{7174073C-1010-134B-B644-F02052EF168B}" type="pres">
      <dgm:prSet presAssocID="{352002A9-A2B4-6540-B2B0-1EE66105BE4E}" presName="right_34_1" presStyleLbl="node1" presStyleIdx="0" presStyleCnt="7" custAng="441350" custLinFactNeighborX="2296" custLinFactNeighborY="31144">
        <dgm:presLayoutVars>
          <dgm:bulletEnabled val="1"/>
        </dgm:presLayoutVars>
      </dgm:prSet>
      <dgm:spPr/>
      <dgm:t>
        <a:bodyPr/>
        <a:lstStyle/>
        <a:p>
          <a:endParaRPr lang="en-US"/>
        </a:p>
      </dgm:t>
    </dgm:pt>
    <dgm:pt modelId="{0A9EC879-669F-C340-AFF9-5ACC18C2BE9C}" type="pres">
      <dgm:prSet presAssocID="{352002A9-A2B4-6540-B2B0-1EE66105BE4E}" presName="right_34_2" presStyleLbl="node1" presStyleIdx="1" presStyleCnt="7" custAng="416837" custLinFactNeighborX="-1148" custLinFactNeighborY="35391">
        <dgm:presLayoutVars>
          <dgm:bulletEnabled val="1"/>
        </dgm:presLayoutVars>
      </dgm:prSet>
      <dgm:spPr/>
      <dgm:t>
        <a:bodyPr/>
        <a:lstStyle/>
        <a:p>
          <a:endParaRPr lang="en-US"/>
        </a:p>
      </dgm:t>
    </dgm:pt>
    <dgm:pt modelId="{7A8DE3EB-2A1A-B54A-9378-F42CCE1E1297}" type="pres">
      <dgm:prSet presAssocID="{352002A9-A2B4-6540-B2B0-1EE66105BE4E}" presName="right_34_3" presStyleLbl="node1" presStyleIdx="2" presStyleCnt="7" custAng="337074" custLinFactNeighborX="13776" custLinFactNeighborY="45663">
        <dgm:presLayoutVars>
          <dgm:bulletEnabled val="1"/>
        </dgm:presLayoutVars>
      </dgm:prSet>
      <dgm:spPr/>
      <dgm:t>
        <a:bodyPr/>
        <a:lstStyle/>
        <a:p>
          <a:endParaRPr lang="en-US"/>
        </a:p>
      </dgm:t>
    </dgm:pt>
    <dgm:pt modelId="{AE2833A2-4F1E-754A-BC10-CEB49E355DDA}" type="pres">
      <dgm:prSet presAssocID="{352002A9-A2B4-6540-B2B0-1EE66105BE4E}" presName="right_34_4" presStyleLbl="node1" presStyleIdx="3" presStyleCnt="7" custAng="348084" custLinFactNeighborX="1148" custLinFactNeighborY="47839">
        <dgm:presLayoutVars>
          <dgm:bulletEnabled val="1"/>
        </dgm:presLayoutVars>
      </dgm:prSet>
      <dgm:spPr/>
      <dgm:t>
        <a:bodyPr/>
        <a:lstStyle/>
        <a:p>
          <a:endParaRPr lang="en-US"/>
        </a:p>
      </dgm:t>
    </dgm:pt>
    <dgm:pt modelId="{2AD5DEE0-E274-2B40-B7E5-E337B5F920DE}" type="pres">
      <dgm:prSet presAssocID="{352002A9-A2B4-6540-B2B0-1EE66105BE4E}" presName="left_34_1" presStyleLbl="node1" presStyleIdx="4" presStyleCnt="7" custAng="399783" custLinFactNeighborX="7462" custLinFactNeighborY="-7078">
        <dgm:presLayoutVars>
          <dgm:bulletEnabled val="1"/>
        </dgm:presLayoutVars>
      </dgm:prSet>
      <dgm:spPr/>
      <dgm:t>
        <a:bodyPr/>
        <a:lstStyle/>
        <a:p>
          <a:endParaRPr lang="en-US"/>
        </a:p>
      </dgm:t>
    </dgm:pt>
    <dgm:pt modelId="{38AFCAB3-120C-F344-AFA8-0251F12FD8C6}" type="pres">
      <dgm:prSet presAssocID="{352002A9-A2B4-6540-B2B0-1EE66105BE4E}" presName="left_34_2" presStyleLbl="node1" presStyleIdx="5" presStyleCnt="7" custAng="399202" custLinFactNeighborX="14089" custLinFactNeighborY="1620">
        <dgm:presLayoutVars>
          <dgm:bulletEnabled val="1"/>
        </dgm:presLayoutVars>
      </dgm:prSet>
      <dgm:spPr/>
      <dgm:t>
        <a:bodyPr/>
        <a:lstStyle/>
        <a:p>
          <a:endParaRPr lang="en-US"/>
        </a:p>
      </dgm:t>
    </dgm:pt>
    <dgm:pt modelId="{F9027D7F-A4E4-314B-9EA0-CB160456E34A}" type="pres">
      <dgm:prSet presAssocID="{352002A9-A2B4-6540-B2B0-1EE66105BE4E}" presName="left_34_3" presStyleLbl="node1" presStyleIdx="6" presStyleCnt="7" custAng="357952" custLinFactNeighborX="11943" custLinFactNeighborY="6416">
        <dgm:presLayoutVars>
          <dgm:bulletEnabled val="1"/>
        </dgm:presLayoutVars>
      </dgm:prSet>
      <dgm:spPr/>
      <dgm:t>
        <a:bodyPr/>
        <a:lstStyle/>
        <a:p>
          <a:endParaRPr lang="en-US"/>
        </a:p>
      </dgm:t>
    </dgm:pt>
  </dgm:ptLst>
  <dgm:cxnLst>
    <dgm:cxn modelId="{DF658E52-3255-144C-949E-CC80BCCB767B}" srcId="{F5AF4EC5-60C3-3344-B252-FDA46176CCE9}" destId="{31358A4F-E24F-724A-B873-227D164F09B3}" srcOrd="1" destOrd="0" parTransId="{3D886FE2-DE71-F941-AE18-8B5841664D68}" sibTransId="{BE8D5485-B51F-8F47-B3E9-1BF03F1FEFE8}"/>
    <dgm:cxn modelId="{6CB1A2E9-F0CB-8E44-9A91-D145B8317AF7}" type="presOf" srcId="{0B0B43CB-B554-2947-808C-634E4E52CB00}" destId="{F9027D7F-A4E4-314B-9EA0-CB160456E34A}" srcOrd="0" destOrd="0" presId="urn:microsoft.com/office/officeart/2005/8/layout/balance1"/>
    <dgm:cxn modelId="{A1F00211-AF32-E040-BE7E-FC7CD23EC817}" srcId="{F5AF4EC5-60C3-3344-B252-FDA46176CCE9}" destId="{52903F68-FE18-C043-9E5C-DD8A06B35CEB}" srcOrd="0" destOrd="0" parTransId="{43DFBBBB-EC43-7946-A368-49AF64374F33}" sibTransId="{35A3C950-6DD4-6242-A64E-B4913A8C99A9}"/>
    <dgm:cxn modelId="{B8B0D585-2D19-BC4E-A018-4BAA52111EF7}" type="presOf" srcId="{A83E4362-05D6-3745-8DF9-7A18B82343CB}" destId="{2AD5DEE0-E274-2B40-B7E5-E337B5F920DE}" srcOrd="0" destOrd="0" presId="urn:microsoft.com/office/officeart/2005/8/layout/balance1"/>
    <dgm:cxn modelId="{9E8544E8-DD18-524E-BCCF-33054F916820}" type="presOf" srcId="{F5AF4EC5-60C3-3344-B252-FDA46176CCE9}" destId="{397355B4-3CBD-3343-B78D-FB39ABE1E131}" srcOrd="0" destOrd="0" presId="urn:microsoft.com/office/officeart/2005/8/layout/balance1"/>
    <dgm:cxn modelId="{761773A9-F124-A54B-A81F-06A53E83375C}" type="presOf" srcId="{52903F68-FE18-C043-9E5C-DD8A06B35CEB}" destId="{7174073C-1010-134B-B644-F02052EF168B}" srcOrd="0" destOrd="0" presId="urn:microsoft.com/office/officeart/2005/8/layout/balance1"/>
    <dgm:cxn modelId="{A74356EF-8F28-3941-81C5-58081248E8FD}" type="presOf" srcId="{18F83D48-08EC-F94B-A80A-0633B8704D9A}" destId="{AE2833A2-4F1E-754A-BC10-CEB49E355DDA}" srcOrd="0" destOrd="0" presId="urn:microsoft.com/office/officeart/2005/8/layout/balance1"/>
    <dgm:cxn modelId="{F2590878-8FC1-3042-9A0D-0924B1C07B8E}" type="presOf" srcId="{07F84EA6-0049-5849-AD0C-76334B0DA506}" destId="{7A8DE3EB-2A1A-B54A-9378-F42CCE1E1297}" srcOrd="0" destOrd="0" presId="urn:microsoft.com/office/officeart/2005/8/layout/balance1"/>
    <dgm:cxn modelId="{0DDC485E-F6E6-9E46-A082-BC086C431505}" type="presOf" srcId="{FA722687-F1CA-2948-BDF6-C5D0C4A86267}" destId="{60675DD6-4A4D-7842-8415-EE5A5D148CD1}" srcOrd="0" destOrd="0" presId="urn:microsoft.com/office/officeart/2005/8/layout/balance1"/>
    <dgm:cxn modelId="{F6825D23-3B15-A94C-9514-072D08FD9B06}" srcId="{352002A9-A2B4-6540-B2B0-1EE66105BE4E}" destId="{FA722687-F1CA-2948-BDF6-C5D0C4A86267}" srcOrd="0" destOrd="0" parTransId="{37F2CBDA-682C-104B-A8DA-9F55054CFBCD}" sibTransId="{C7FAE5BD-95D1-934B-832A-69B6346A765A}"/>
    <dgm:cxn modelId="{D4A203A6-95F3-2E45-A6CA-D14611E8CFB5}" srcId="{F5AF4EC5-60C3-3344-B252-FDA46176CCE9}" destId="{18F83D48-08EC-F94B-A80A-0633B8704D9A}" srcOrd="3" destOrd="0" parTransId="{4574B976-13BE-5D48-BCDC-B2A036B57C15}" sibTransId="{E25D5978-769E-1446-A93C-E46AFD076CF7}"/>
    <dgm:cxn modelId="{5D1C2502-0048-DD4B-A1FA-326172AD73D5}" srcId="{F5AF4EC5-60C3-3344-B252-FDA46176CCE9}" destId="{07F84EA6-0049-5849-AD0C-76334B0DA506}" srcOrd="2" destOrd="0" parTransId="{F3C22B53-3668-8B43-92E5-E29507F146D0}" sibTransId="{29AFD2B7-81BB-714C-BBC3-3514CA6AE975}"/>
    <dgm:cxn modelId="{C55D67C6-5DE0-2941-856E-24D740C8FC5B}" srcId="{FA722687-F1CA-2948-BDF6-C5D0C4A86267}" destId="{A83E4362-05D6-3745-8DF9-7A18B82343CB}" srcOrd="0" destOrd="0" parTransId="{5C97D449-9C46-B847-BC49-8D06F64426F4}" sibTransId="{CDB03D75-BD50-BA4D-9208-8928E4D857BE}"/>
    <dgm:cxn modelId="{3B573BD0-1BEB-484E-B2D7-2BEE04E3CDE0}" type="presOf" srcId="{31358A4F-E24F-724A-B873-227D164F09B3}" destId="{0A9EC879-669F-C340-AFF9-5ACC18C2BE9C}" srcOrd="0" destOrd="0" presId="urn:microsoft.com/office/officeart/2005/8/layout/balance1"/>
    <dgm:cxn modelId="{FEF27AE4-EA61-7C45-A154-780C165F51E7}" srcId="{352002A9-A2B4-6540-B2B0-1EE66105BE4E}" destId="{F5AF4EC5-60C3-3344-B252-FDA46176CCE9}" srcOrd="1" destOrd="0" parTransId="{AB35ED3C-163B-5C4B-A39C-BDE0F24BCA60}" sibTransId="{4CE89D7C-F93F-2741-AE49-833B74492DF3}"/>
    <dgm:cxn modelId="{D66101E1-8462-AC4B-9DA3-C2210F321600}" type="presOf" srcId="{FFDA5912-1508-9F4A-83D8-143F6A0C8F5F}" destId="{38AFCAB3-120C-F344-AFA8-0251F12FD8C6}" srcOrd="0" destOrd="0" presId="urn:microsoft.com/office/officeart/2005/8/layout/balance1"/>
    <dgm:cxn modelId="{3B80E4A4-A65C-7E4A-9680-7B93422C0C7F}" type="presOf" srcId="{352002A9-A2B4-6540-B2B0-1EE66105BE4E}" destId="{9B151891-3A93-4542-B998-139DF9699615}" srcOrd="0" destOrd="0" presId="urn:microsoft.com/office/officeart/2005/8/layout/balance1"/>
    <dgm:cxn modelId="{26B84609-0819-CF40-9ED8-32FD6B876A52}" srcId="{FA722687-F1CA-2948-BDF6-C5D0C4A86267}" destId="{FFDA5912-1508-9F4A-83D8-143F6A0C8F5F}" srcOrd="1" destOrd="0" parTransId="{ED01055D-7596-C14A-839A-3C305EC19F44}" sibTransId="{142DE5EC-64CB-1048-9731-1FE1E65BE592}"/>
    <dgm:cxn modelId="{3BCA8E6A-FF49-8F46-BCA0-78405B073F6F}" srcId="{FA722687-F1CA-2948-BDF6-C5D0C4A86267}" destId="{0B0B43CB-B554-2947-808C-634E4E52CB00}" srcOrd="2" destOrd="0" parTransId="{B0C073D2-B0DE-6D4D-9F78-C1FA8564BE1D}" sibTransId="{2D0283F1-F106-B94D-A5A9-F2522DEAF3D9}"/>
    <dgm:cxn modelId="{3CAECBD0-C3E4-8F43-850F-D3E6FB92EA2F}" type="presParOf" srcId="{9B151891-3A93-4542-B998-139DF9699615}" destId="{DCF90971-DF94-BD40-BBB6-71326777E392}" srcOrd="0" destOrd="0" presId="urn:microsoft.com/office/officeart/2005/8/layout/balance1"/>
    <dgm:cxn modelId="{2ECC24B8-CE15-014E-922B-85F102373D3F}" type="presParOf" srcId="{9B151891-3A93-4542-B998-139DF9699615}" destId="{0D39C656-4607-C548-AD13-8DE99E5C08B2}" srcOrd="1" destOrd="0" presId="urn:microsoft.com/office/officeart/2005/8/layout/balance1"/>
    <dgm:cxn modelId="{371BF594-DE76-6642-A96A-96AE6BB80AC4}" type="presParOf" srcId="{0D39C656-4607-C548-AD13-8DE99E5C08B2}" destId="{60675DD6-4A4D-7842-8415-EE5A5D148CD1}" srcOrd="0" destOrd="0" presId="urn:microsoft.com/office/officeart/2005/8/layout/balance1"/>
    <dgm:cxn modelId="{19A7C395-485B-9144-A042-8DD87394E547}" type="presParOf" srcId="{0D39C656-4607-C548-AD13-8DE99E5C08B2}" destId="{397355B4-3CBD-3343-B78D-FB39ABE1E131}" srcOrd="1" destOrd="0" presId="urn:microsoft.com/office/officeart/2005/8/layout/balance1"/>
    <dgm:cxn modelId="{24DB2626-688D-4F49-8812-2D6EFC19AA58}" type="presParOf" srcId="{9B151891-3A93-4542-B998-139DF9699615}" destId="{DDF3F7F5-84AD-AE47-A931-83D9503E0F2C}" srcOrd="2" destOrd="0" presId="urn:microsoft.com/office/officeart/2005/8/layout/balance1"/>
    <dgm:cxn modelId="{F11B713F-7B5E-ED49-8DE2-DC7E320E3F2E}" type="presParOf" srcId="{DDF3F7F5-84AD-AE47-A931-83D9503E0F2C}" destId="{9CF296FE-3999-3B40-90FD-DB7E234CD5B7}" srcOrd="0" destOrd="0" presId="urn:microsoft.com/office/officeart/2005/8/layout/balance1"/>
    <dgm:cxn modelId="{18F10476-493E-EC41-80D0-442E259D1147}" type="presParOf" srcId="{DDF3F7F5-84AD-AE47-A931-83D9503E0F2C}" destId="{D7D2EFF6-B34D-534E-B923-7311024DEC1B}" srcOrd="1" destOrd="0" presId="urn:microsoft.com/office/officeart/2005/8/layout/balance1"/>
    <dgm:cxn modelId="{D4D8125D-26F6-3B4E-8A41-054DE0A1DDB7}" type="presParOf" srcId="{DDF3F7F5-84AD-AE47-A931-83D9503E0F2C}" destId="{EB86A00C-ED4A-5049-ACDF-54972CB39142}" srcOrd="2" destOrd="0" presId="urn:microsoft.com/office/officeart/2005/8/layout/balance1"/>
    <dgm:cxn modelId="{12A3537C-E084-C347-8B6F-2AC98D4FE587}" type="presParOf" srcId="{DDF3F7F5-84AD-AE47-A931-83D9503E0F2C}" destId="{7174073C-1010-134B-B644-F02052EF168B}" srcOrd="3" destOrd="0" presId="urn:microsoft.com/office/officeart/2005/8/layout/balance1"/>
    <dgm:cxn modelId="{04B3BB26-2ABA-3F43-8626-81F0DC20DB96}" type="presParOf" srcId="{DDF3F7F5-84AD-AE47-A931-83D9503E0F2C}" destId="{0A9EC879-669F-C340-AFF9-5ACC18C2BE9C}" srcOrd="4" destOrd="0" presId="urn:microsoft.com/office/officeart/2005/8/layout/balance1"/>
    <dgm:cxn modelId="{BA071928-B068-2A4E-86DA-75293D679B9A}" type="presParOf" srcId="{DDF3F7F5-84AD-AE47-A931-83D9503E0F2C}" destId="{7A8DE3EB-2A1A-B54A-9378-F42CCE1E1297}" srcOrd="5" destOrd="0" presId="urn:microsoft.com/office/officeart/2005/8/layout/balance1"/>
    <dgm:cxn modelId="{A68866BC-044A-6D40-80F3-738A5C28BC36}" type="presParOf" srcId="{DDF3F7F5-84AD-AE47-A931-83D9503E0F2C}" destId="{AE2833A2-4F1E-754A-BC10-CEB49E355DDA}" srcOrd="6" destOrd="0" presId="urn:microsoft.com/office/officeart/2005/8/layout/balance1"/>
    <dgm:cxn modelId="{F94E45F8-6641-654B-8D43-F7A1EE3CB718}" type="presParOf" srcId="{DDF3F7F5-84AD-AE47-A931-83D9503E0F2C}" destId="{2AD5DEE0-E274-2B40-B7E5-E337B5F920DE}" srcOrd="7" destOrd="0" presId="urn:microsoft.com/office/officeart/2005/8/layout/balance1"/>
    <dgm:cxn modelId="{CFFEB65D-92F1-A14D-8A04-949CC43BB172}" type="presParOf" srcId="{DDF3F7F5-84AD-AE47-A931-83D9503E0F2C}" destId="{38AFCAB3-120C-F344-AFA8-0251F12FD8C6}" srcOrd="8" destOrd="0" presId="urn:microsoft.com/office/officeart/2005/8/layout/balance1"/>
    <dgm:cxn modelId="{FCBFF5AA-64D6-254F-8901-18F84B20966D}" type="presParOf" srcId="{DDF3F7F5-84AD-AE47-A931-83D9503E0F2C}" destId="{F9027D7F-A4E4-314B-9EA0-CB160456E34A}" srcOrd="9" destOrd="0" presId="urn:microsoft.com/office/officeart/2005/8/layout/balance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352002A9-A2B4-6540-B2B0-1EE66105BE4E}" type="doc">
      <dgm:prSet loTypeId="urn:microsoft.com/office/officeart/2005/8/layout/balance1" loCatId="relationship" qsTypeId="urn:microsoft.com/office/officeart/2005/8/quickstyle/simple4" qsCatId="simple" csTypeId="urn:microsoft.com/office/officeart/2005/8/colors/accent1_2" csCatId="accent1" phldr="1"/>
      <dgm:spPr/>
      <dgm:t>
        <a:bodyPr/>
        <a:lstStyle/>
        <a:p>
          <a:endParaRPr lang="en-US"/>
        </a:p>
      </dgm:t>
    </dgm:pt>
    <dgm:pt modelId="{FA722687-F1CA-2948-BDF6-C5D0C4A86267}">
      <dgm:prSet phldrT="[Text]"/>
      <dgm:spPr/>
      <dgm:t>
        <a:bodyPr/>
        <a:lstStyle/>
        <a:p>
          <a:r>
            <a:rPr lang="en-US" dirty="0" smtClean="0"/>
            <a:t>Supports</a:t>
          </a:r>
          <a:endParaRPr lang="en-US" dirty="0"/>
        </a:p>
      </dgm:t>
    </dgm:pt>
    <dgm:pt modelId="{37F2CBDA-682C-104B-A8DA-9F55054CFBCD}" type="parTrans" cxnId="{F6825D23-3B15-A94C-9514-072D08FD9B06}">
      <dgm:prSet/>
      <dgm:spPr/>
      <dgm:t>
        <a:bodyPr/>
        <a:lstStyle/>
        <a:p>
          <a:endParaRPr lang="en-US"/>
        </a:p>
      </dgm:t>
    </dgm:pt>
    <dgm:pt modelId="{C7FAE5BD-95D1-934B-832A-69B6346A765A}" type="sibTrans" cxnId="{F6825D23-3B15-A94C-9514-072D08FD9B06}">
      <dgm:prSet/>
      <dgm:spPr/>
      <dgm:t>
        <a:bodyPr/>
        <a:lstStyle/>
        <a:p>
          <a:endParaRPr lang="en-US"/>
        </a:p>
      </dgm:t>
    </dgm:pt>
    <dgm:pt modelId="{A83E4362-05D6-3745-8DF9-7A18B82343CB}">
      <dgm:prSet phldrT="[Text]"/>
      <dgm:spPr/>
      <dgm:t>
        <a:bodyPr/>
        <a:lstStyle/>
        <a:p>
          <a:r>
            <a:rPr lang="en-US" dirty="0" smtClean="0"/>
            <a:t>School Professionals</a:t>
          </a:r>
          <a:endParaRPr lang="en-US" dirty="0"/>
        </a:p>
      </dgm:t>
    </dgm:pt>
    <dgm:pt modelId="{5C97D449-9C46-B847-BC49-8D06F64426F4}" type="parTrans" cxnId="{C55D67C6-5DE0-2941-856E-24D740C8FC5B}">
      <dgm:prSet/>
      <dgm:spPr/>
      <dgm:t>
        <a:bodyPr/>
        <a:lstStyle/>
        <a:p>
          <a:endParaRPr lang="en-US"/>
        </a:p>
      </dgm:t>
    </dgm:pt>
    <dgm:pt modelId="{CDB03D75-BD50-BA4D-9208-8928E4D857BE}" type="sibTrans" cxnId="{C55D67C6-5DE0-2941-856E-24D740C8FC5B}">
      <dgm:prSet/>
      <dgm:spPr/>
      <dgm:t>
        <a:bodyPr/>
        <a:lstStyle/>
        <a:p>
          <a:endParaRPr lang="en-US"/>
        </a:p>
      </dgm:t>
    </dgm:pt>
    <dgm:pt modelId="{FFDA5912-1508-9F4A-83D8-143F6A0C8F5F}">
      <dgm:prSet phldrT="[Text]"/>
      <dgm:spPr/>
      <dgm:t>
        <a:bodyPr/>
        <a:lstStyle/>
        <a:p>
          <a:r>
            <a:rPr lang="en-US" dirty="0" smtClean="0"/>
            <a:t>Resources</a:t>
          </a:r>
          <a:endParaRPr lang="en-US" dirty="0"/>
        </a:p>
      </dgm:t>
    </dgm:pt>
    <dgm:pt modelId="{ED01055D-7596-C14A-839A-3C305EC19F44}" type="parTrans" cxnId="{26B84609-0819-CF40-9ED8-32FD6B876A52}">
      <dgm:prSet/>
      <dgm:spPr/>
      <dgm:t>
        <a:bodyPr/>
        <a:lstStyle/>
        <a:p>
          <a:endParaRPr lang="en-US"/>
        </a:p>
      </dgm:t>
    </dgm:pt>
    <dgm:pt modelId="{142DE5EC-64CB-1048-9731-1FE1E65BE592}" type="sibTrans" cxnId="{26B84609-0819-CF40-9ED8-32FD6B876A52}">
      <dgm:prSet/>
      <dgm:spPr/>
      <dgm:t>
        <a:bodyPr/>
        <a:lstStyle/>
        <a:p>
          <a:endParaRPr lang="en-US"/>
        </a:p>
      </dgm:t>
    </dgm:pt>
    <dgm:pt modelId="{F5AF4EC5-60C3-3344-B252-FDA46176CCE9}">
      <dgm:prSet phldrT="[Text]"/>
      <dgm:spPr/>
      <dgm:t>
        <a:bodyPr/>
        <a:lstStyle/>
        <a:p>
          <a:r>
            <a:rPr lang="en-US" dirty="0" smtClean="0"/>
            <a:t>Stressors</a:t>
          </a:r>
          <a:endParaRPr lang="en-US" dirty="0"/>
        </a:p>
      </dgm:t>
    </dgm:pt>
    <dgm:pt modelId="{AB35ED3C-163B-5C4B-A39C-BDE0F24BCA60}" type="parTrans" cxnId="{FEF27AE4-EA61-7C45-A154-780C165F51E7}">
      <dgm:prSet/>
      <dgm:spPr/>
      <dgm:t>
        <a:bodyPr/>
        <a:lstStyle/>
        <a:p>
          <a:endParaRPr lang="en-US"/>
        </a:p>
      </dgm:t>
    </dgm:pt>
    <dgm:pt modelId="{4CE89D7C-F93F-2741-AE49-833B74492DF3}" type="sibTrans" cxnId="{FEF27AE4-EA61-7C45-A154-780C165F51E7}">
      <dgm:prSet/>
      <dgm:spPr/>
      <dgm:t>
        <a:bodyPr/>
        <a:lstStyle/>
        <a:p>
          <a:endParaRPr lang="en-US"/>
        </a:p>
      </dgm:t>
    </dgm:pt>
    <dgm:pt modelId="{52903F68-FE18-C043-9E5C-DD8A06B35CEB}">
      <dgm:prSet phldrT="[Text]"/>
      <dgm:spPr/>
      <dgm:t>
        <a:bodyPr/>
        <a:lstStyle/>
        <a:p>
          <a:r>
            <a:rPr lang="en-US" dirty="0" smtClean="0"/>
            <a:t>Eating Disorders</a:t>
          </a:r>
          <a:endParaRPr lang="en-US" dirty="0"/>
        </a:p>
      </dgm:t>
    </dgm:pt>
    <dgm:pt modelId="{43DFBBBB-EC43-7946-A368-49AF64374F33}" type="parTrans" cxnId="{A1F00211-AF32-E040-BE7E-FC7CD23EC817}">
      <dgm:prSet/>
      <dgm:spPr/>
      <dgm:t>
        <a:bodyPr/>
        <a:lstStyle/>
        <a:p>
          <a:endParaRPr lang="en-US"/>
        </a:p>
      </dgm:t>
    </dgm:pt>
    <dgm:pt modelId="{35A3C950-6DD4-6242-A64E-B4913A8C99A9}" type="sibTrans" cxnId="{A1F00211-AF32-E040-BE7E-FC7CD23EC817}">
      <dgm:prSet/>
      <dgm:spPr/>
      <dgm:t>
        <a:bodyPr/>
        <a:lstStyle/>
        <a:p>
          <a:endParaRPr lang="en-US"/>
        </a:p>
      </dgm:t>
    </dgm:pt>
    <dgm:pt modelId="{07F84EA6-0049-5849-AD0C-76334B0DA506}">
      <dgm:prSet phldrT="[Text]"/>
      <dgm:spPr/>
      <dgm:t>
        <a:bodyPr/>
        <a:lstStyle/>
        <a:p>
          <a:r>
            <a:rPr lang="en-US" dirty="0" smtClean="0"/>
            <a:t>Peer Pressure</a:t>
          </a:r>
          <a:endParaRPr lang="en-US" dirty="0"/>
        </a:p>
      </dgm:t>
    </dgm:pt>
    <dgm:pt modelId="{F3C22B53-3668-8B43-92E5-E29507F146D0}" type="parTrans" cxnId="{5D1C2502-0048-DD4B-A1FA-326172AD73D5}">
      <dgm:prSet/>
      <dgm:spPr/>
      <dgm:t>
        <a:bodyPr/>
        <a:lstStyle/>
        <a:p>
          <a:endParaRPr lang="en-US"/>
        </a:p>
      </dgm:t>
    </dgm:pt>
    <dgm:pt modelId="{29AFD2B7-81BB-714C-BBC3-3514CA6AE975}" type="sibTrans" cxnId="{5D1C2502-0048-DD4B-A1FA-326172AD73D5}">
      <dgm:prSet/>
      <dgm:spPr/>
      <dgm:t>
        <a:bodyPr/>
        <a:lstStyle/>
        <a:p>
          <a:endParaRPr lang="en-US"/>
        </a:p>
      </dgm:t>
    </dgm:pt>
    <dgm:pt modelId="{18F83D48-08EC-F94B-A80A-0633B8704D9A}">
      <dgm:prSet phldrT="[Text]"/>
      <dgm:spPr/>
      <dgm:t>
        <a:bodyPr/>
        <a:lstStyle/>
        <a:p>
          <a:r>
            <a:rPr lang="en-US" dirty="0" smtClean="0"/>
            <a:t>Bullying</a:t>
          </a:r>
          <a:endParaRPr lang="en-US" dirty="0"/>
        </a:p>
      </dgm:t>
    </dgm:pt>
    <dgm:pt modelId="{4574B976-13BE-5D48-BCDC-B2A036B57C15}" type="parTrans" cxnId="{D4A203A6-95F3-2E45-A6CA-D14611E8CFB5}">
      <dgm:prSet/>
      <dgm:spPr/>
      <dgm:t>
        <a:bodyPr/>
        <a:lstStyle/>
        <a:p>
          <a:endParaRPr lang="en-US"/>
        </a:p>
      </dgm:t>
    </dgm:pt>
    <dgm:pt modelId="{E25D5978-769E-1446-A93C-E46AFD076CF7}" type="sibTrans" cxnId="{D4A203A6-95F3-2E45-A6CA-D14611E8CFB5}">
      <dgm:prSet/>
      <dgm:spPr/>
      <dgm:t>
        <a:bodyPr/>
        <a:lstStyle/>
        <a:p>
          <a:endParaRPr lang="en-US"/>
        </a:p>
      </dgm:t>
    </dgm:pt>
    <dgm:pt modelId="{31358A4F-E24F-724A-B873-227D164F09B3}">
      <dgm:prSet/>
      <dgm:spPr/>
      <dgm:t>
        <a:bodyPr/>
        <a:lstStyle/>
        <a:p>
          <a:r>
            <a:rPr lang="en-US" dirty="0" smtClean="0"/>
            <a:t>Mental Health</a:t>
          </a:r>
          <a:endParaRPr lang="en-US" dirty="0"/>
        </a:p>
      </dgm:t>
    </dgm:pt>
    <dgm:pt modelId="{3D886FE2-DE71-F941-AE18-8B5841664D68}" type="parTrans" cxnId="{DF658E52-3255-144C-949E-CC80BCCB767B}">
      <dgm:prSet/>
      <dgm:spPr/>
      <dgm:t>
        <a:bodyPr/>
        <a:lstStyle/>
        <a:p>
          <a:endParaRPr lang="en-US"/>
        </a:p>
      </dgm:t>
    </dgm:pt>
    <dgm:pt modelId="{BE8D5485-B51F-8F47-B3E9-1BF03F1FEFE8}" type="sibTrans" cxnId="{DF658E52-3255-144C-949E-CC80BCCB767B}">
      <dgm:prSet/>
      <dgm:spPr/>
      <dgm:t>
        <a:bodyPr/>
        <a:lstStyle/>
        <a:p>
          <a:endParaRPr lang="en-US"/>
        </a:p>
      </dgm:t>
    </dgm:pt>
    <dgm:pt modelId="{0B0B43CB-B554-2947-808C-634E4E52CB00}">
      <dgm:prSet/>
      <dgm:spPr/>
      <dgm:t>
        <a:bodyPr/>
        <a:lstStyle/>
        <a:p>
          <a:r>
            <a:rPr lang="en-US" dirty="0" smtClean="0"/>
            <a:t>Family</a:t>
          </a:r>
          <a:endParaRPr lang="en-US" dirty="0"/>
        </a:p>
      </dgm:t>
    </dgm:pt>
    <dgm:pt modelId="{B0C073D2-B0DE-6D4D-9F78-C1FA8564BE1D}" type="parTrans" cxnId="{3BCA8E6A-FF49-8F46-BCA0-78405B073F6F}">
      <dgm:prSet/>
      <dgm:spPr/>
      <dgm:t>
        <a:bodyPr/>
        <a:lstStyle/>
        <a:p>
          <a:endParaRPr lang="en-US"/>
        </a:p>
      </dgm:t>
    </dgm:pt>
    <dgm:pt modelId="{2D0283F1-F106-B94D-A5A9-F2522DEAF3D9}" type="sibTrans" cxnId="{3BCA8E6A-FF49-8F46-BCA0-78405B073F6F}">
      <dgm:prSet/>
      <dgm:spPr/>
      <dgm:t>
        <a:bodyPr/>
        <a:lstStyle/>
        <a:p>
          <a:endParaRPr lang="en-US"/>
        </a:p>
      </dgm:t>
    </dgm:pt>
    <dgm:pt modelId="{9B151891-3A93-4542-B998-139DF9699615}" type="pres">
      <dgm:prSet presAssocID="{352002A9-A2B4-6540-B2B0-1EE66105BE4E}" presName="outerComposite" presStyleCnt="0">
        <dgm:presLayoutVars>
          <dgm:chMax val="2"/>
          <dgm:animLvl val="lvl"/>
          <dgm:resizeHandles val="exact"/>
        </dgm:presLayoutVars>
      </dgm:prSet>
      <dgm:spPr/>
      <dgm:t>
        <a:bodyPr/>
        <a:lstStyle/>
        <a:p>
          <a:endParaRPr lang="en-US"/>
        </a:p>
      </dgm:t>
    </dgm:pt>
    <dgm:pt modelId="{DCF90971-DF94-BD40-BBB6-71326777E392}" type="pres">
      <dgm:prSet presAssocID="{352002A9-A2B4-6540-B2B0-1EE66105BE4E}" presName="dummyMaxCanvas" presStyleCnt="0"/>
      <dgm:spPr/>
    </dgm:pt>
    <dgm:pt modelId="{0D39C656-4607-C548-AD13-8DE99E5C08B2}" type="pres">
      <dgm:prSet presAssocID="{352002A9-A2B4-6540-B2B0-1EE66105BE4E}" presName="parentComposite" presStyleCnt="0"/>
      <dgm:spPr/>
    </dgm:pt>
    <dgm:pt modelId="{60675DD6-4A4D-7842-8415-EE5A5D148CD1}" type="pres">
      <dgm:prSet presAssocID="{352002A9-A2B4-6540-B2B0-1EE66105BE4E}" presName="parent1" presStyleLbl="alignAccFollowNode1" presStyleIdx="0" presStyleCnt="4" custScaleX="93706" custScaleY="60192" custLinFactX="-12239" custLinFactNeighborX="-100000" custLinFactNeighborY="71541">
        <dgm:presLayoutVars>
          <dgm:chMax val="4"/>
        </dgm:presLayoutVars>
      </dgm:prSet>
      <dgm:spPr/>
      <dgm:t>
        <a:bodyPr/>
        <a:lstStyle/>
        <a:p>
          <a:endParaRPr lang="en-US"/>
        </a:p>
      </dgm:t>
    </dgm:pt>
    <dgm:pt modelId="{397355B4-3CBD-3343-B78D-FB39ABE1E131}" type="pres">
      <dgm:prSet presAssocID="{352002A9-A2B4-6540-B2B0-1EE66105BE4E}" presName="parent2" presStyleLbl="alignAccFollowNode1" presStyleIdx="1" presStyleCnt="4" custScaleX="117023" custLinFactNeighborX="62430" custLinFactNeighborY="55827">
        <dgm:presLayoutVars>
          <dgm:chMax val="4"/>
        </dgm:presLayoutVars>
      </dgm:prSet>
      <dgm:spPr/>
      <dgm:t>
        <a:bodyPr/>
        <a:lstStyle/>
        <a:p>
          <a:endParaRPr lang="en-US"/>
        </a:p>
      </dgm:t>
    </dgm:pt>
    <dgm:pt modelId="{DDF3F7F5-84AD-AE47-A931-83D9503E0F2C}" type="pres">
      <dgm:prSet presAssocID="{352002A9-A2B4-6540-B2B0-1EE66105BE4E}" presName="childrenComposite" presStyleCnt="0"/>
      <dgm:spPr/>
    </dgm:pt>
    <dgm:pt modelId="{9CF296FE-3999-3B40-90FD-DB7E234CD5B7}" type="pres">
      <dgm:prSet presAssocID="{352002A9-A2B4-6540-B2B0-1EE66105BE4E}" presName="dummyMaxCanvas_ChildArea" presStyleCnt="0"/>
      <dgm:spPr/>
    </dgm:pt>
    <dgm:pt modelId="{D7D2EFF6-B34D-534E-B923-7311024DEC1B}" type="pres">
      <dgm:prSet presAssocID="{352002A9-A2B4-6540-B2B0-1EE66105BE4E}" presName="fulcrum" presStyleLbl="alignAccFollowNode1" presStyleIdx="2" presStyleCnt="4"/>
      <dgm:spPr/>
    </dgm:pt>
    <dgm:pt modelId="{EB86A00C-ED4A-5049-ACDF-54972CB39142}" type="pres">
      <dgm:prSet presAssocID="{352002A9-A2B4-6540-B2B0-1EE66105BE4E}" presName="balance_34" presStyleLbl="alignAccFollowNode1" presStyleIdx="3" presStyleCnt="4" custAng="20856955">
        <dgm:presLayoutVars>
          <dgm:bulletEnabled val="1"/>
        </dgm:presLayoutVars>
      </dgm:prSet>
      <dgm:spPr/>
    </dgm:pt>
    <dgm:pt modelId="{7174073C-1010-134B-B644-F02052EF168B}" type="pres">
      <dgm:prSet presAssocID="{352002A9-A2B4-6540-B2B0-1EE66105BE4E}" presName="right_34_1" presStyleLbl="node1" presStyleIdx="0" presStyleCnt="7" custAng="21058154" custScaleX="87652" custScaleY="80077" custLinFactNeighborX="-4592" custLinFactNeighborY="-24066">
        <dgm:presLayoutVars>
          <dgm:bulletEnabled val="1"/>
        </dgm:presLayoutVars>
      </dgm:prSet>
      <dgm:spPr/>
      <dgm:t>
        <a:bodyPr/>
        <a:lstStyle/>
        <a:p>
          <a:endParaRPr lang="en-US"/>
        </a:p>
      </dgm:t>
    </dgm:pt>
    <dgm:pt modelId="{0A9EC879-669F-C340-AFF9-5ACC18C2BE9C}" type="pres">
      <dgm:prSet presAssocID="{352002A9-A2B4-6540-B2B0-1EE66105BE4E}" presName="right_34_2" presStyleLbl="node1" presStyleIdx="1" presStyleCnt="7" custAng="21115112" custScaleX="88398" custScaleY="101410" custLinFactNeighborX="2002" custLinFactNeighborY="1067">
        <dgm:presLayoutVars>
          <dgm:bulletEnabled val="1"/>
        </dgm:presLayoutVars>
      </dgm:prSet>
      <dgm:spPr/>
      <dgm:t>
        <a:bodyPr/>
        <a:lstStyle/>
        <a:p>
          <a:endParaRPr lang="en-US"/>
        </a:p>
      </dgm:t>
    </dgm:pt>
    <dgm:pt modelId="{7A8DE3EB-2A1A-B54A-9378-F42CCE1E1297}" type="pres">
      <dgm:prSet presAssocID="{352002A9-A2B4-6540-B2B0-1EE66105BE4E}" presName="right_34_3" presStyleLbl="node1" presStyleIdx="2" presStyleCnt="7" custAng="21156022" custScaleX="68586" custScaleY="62746" custLinFactNeighborX="2039" custLinFactNeighborY="20270">
        <dgm:presLayoutVars>
          <dgm:bulletEnabled val="1"/>
        </dgm:presLayoutVars>
      </dgm:prSet>
      <dgm:spPr/>
      <dgm:t>
        <a:bodyPr/>
        <a:lstStyle/>
        <a:p>
          <a:endParaRPr lang="en-US"/>
        </a:p>
      </dgm:t>
    </dgm:pt>
    <dgm:pt modelId="{AE2833A2-4F1E-754A-BC10-CEB49E355DDA}" type="pres">
      <dgm:prSet presAssocID="{352002A9-A2B4-6540-B2B0-1EE66105BE4E}" presName="right_34_4" presStyleLbl="node1" presStyleIdx="3" presStyleCnt="7" custAng="21103460" custScaleX="83298" custScaleY="80424" custLinFactNeighborX="-2870" custLinFactNeighborY="50788">
        <dgm:presLayoutVars>
          <dgm:bulletEnabled val="1"/>
        </dgm:presLayoutVars>
      </dgm:prSet>
      <dgm:spPr/>
      <dgm:t>
        <a:bodyPr/>
        <a:lstStyle/>
        <a:p>
          <a:endParaRPr lang="en-US"/>
        </a:p>
      </dgm:t>
    </dgm:pt>
    <dgm:pt modelId="{2AD5DEE0-E274-2B40-B7E5-E337B5F920DE}" type="pres">
      <dgm:prSet presAssocID="{352002A9-A2B4-6540-B2B0-1EE66105BE4E}" presName="left_34_1" presStyleLbl="node1" presStyleIdx="4" presStyleCnt="7" custAng="20999566" custScaleX="123962" custScaleY="191521" custLinFactNeighborX="5482" custLinFactNeighborY="1416">
        <dgm:presLayoutVars>
          <dgm:bulletEnabled val="1"/>
        </dgm:presLayoutVars>
      </dgm:prSet>
      <dgm:spPr/>
      <dgm:t>
        <a:bodyPr/>
        <a:lstStyle/>
        <a:p>
          <a:endParaRPr lang="en-US"/>
        </a:p>
      </dgm:t>
    </dgm:pt>
    <dgm:pt modelId="{38AFCAB3-120C-F344-AFA8-0251F12FD8C6}" type="pres">
      <dgm:prSet presAssocID="{352002A9-A2B4-6540-B2B0-1EE66105BE4E}" presName="left_34_2" presStyleLbl="node1" presStyleIdx="5" presStyleCnt="7" custAng="20927899" custScaleX="198040" custScaleY="196302" custLinFactNeighborX="-5558" custLinFactNeighborY="-72480">
        <dgm:presLayoutVars>
          <dgm:bulletEnabled val="1"/>
        </dgm:presLayoutVars>
      </dgm:prSet>
      <dgm:spPr/>
      <dgm:t>
        <a:bodyPr/>
        <a:lstStyle/>
        <a:p>
          <a:endParaRPr lang="en-US"/>
        </a:p>
      </dgm:t>
    </dgm:pt>
    <dgm:pt modelId="{F9027D7F-A4E4-314B-9EA0-CB160456E34A}" type="pres">
      <dgm:prSet presAssocID="{352002A9-A2B4-6540-B2B0-1EE66105BE4E}" presName="left_34_3" presStyleLbl="node1" presStyleIdx="6" presStyleCnt="7" custAng="20989764" custScaleX="114141" custScaleY="201875" custLinFactY="-31507" custLinFactNeighborX="-29958" custLinFactNeighborY="-100000">
        <dgm:presLayoutVars>
          <dgm:bulletEnabled val="1"/>
        </dgm:presLayoutVars>
      </dgm:prSet>
      <dgm:spPr/>
      <dgm:t>
        <a:bodyPr/>
        <a:lstStyle/>
        <a:p>
          <a:endParaRPr lang="en-US"/>
        </a:p>
      </dgm:t>
    </dgm:pt>
  </dgm:ptLst>
  <dgm:cxnLst>
    <dgm:cxn modelId="{DF658E52-3255-144C-949E-CC80BCCB767B}" srcId="{F5AF4EC5-60C3-3344-B252-FDA46176CCE9}" destId="{31358A4F-E24F-724A-B873-227D164F09B3}" srcOrd="1" destOrd="0" parTransId="{3D886FE2-DE71-F941-AE18-8B5841664D68}" sibTransId="{BE8D5485-B51F-8F47-B3E9-1BF03F1FEFE8}"/>
    <dgm:cxn modelId="{A1F00211-AF32-E040-BE7E-FC7CD23EC817}" srcId="{F5AF4EC5-60C3-3344-B252-FDA46176CCE9}" destId="{52903F68-FE18-C043-9E5C-DD8A06B35CEB}" srcOrd="0" destOrd="0" parTransId="{43DFBBBB-EC43-7946-A368-49AF64374F33}" sibTransId="{35A3C950-6DD4-6242-A64E-B4913A8C99A9}"/>
    <dgm:cxn modelId="{007BEED0-A2B6-BA4C-986F-0BE2C4F82B0A}" type="presOf" srcId="{18F83D48-08EC-F94B-A80A-0633B8704D9A}" destId="{AE2833A2-4F1E-754A-BC10-CEB49E355DDA}" srcOrd="0" destOrd="0" presId="urn:microsoft.com/office/officeart/2005/8/layout/balance1"/>
    <dgm:cxn modelId="{780562B7-D2E2-F84A-9BE2-B45508C73465}" type="presOf" srcId="{52903F68-FE18-C043-9E5C-DD8A06B35CEB}" destId="{7174073C-1010-134B-B644-F02052EF168B}" srcOrd="0" destOrd="0" presId="urn:microsoft.com/office/officeart/2005/8/layout/balance1"/>
    <dgm:cxn modelId="{F6825D23-3B15-A94C-9514-072D08FD9B06}" srcId="{352002A9-A2B4-6540-B2B0-1EE66105BE4E}" destId="{FA722687-F1CA-2948-BDF6-C5D0C4A86267}" srcOrd="0" destOrd="0" parTransId="{37F2CBDA-682C-104B-A8DA-9F55054CFBCD}" sibTransId="{C7FAE5BD-95D1-934B-832A-69B6346A765A}"/>
    <dgm:cxn modelId="{605F54A2-21F1-BB4E-84B7-A00CCF4F6D09}" type="presOf" srcId="{FA722687-F1CA-2948-BDF6-C5D0C4A86267}" destId="{60675DD6-4A4D-7842-8415-EE5A5D148CD1}" srcOrd="0" destOrd="0" presId="urn:microsoft.com/office/officeart/2005/8/layout/balance1"/>
    <dgm:cxn modelId="{ABD64A77-EDBB-BB43-9BF1-5EB0D0E5D77D}" type="presOf" srcId="{FFDA5912-1508-9F4A-83D8-143F6A0C8F5F}" destId="{38AFCAB3-120C-F344-AFA8-0251F12FD8C6}" srcOrd="0" destOrd="0" presId="urn:microsoft.com/office/officeart/2005/8/layout/balance1"/>
    <dgm:cxn modelId="{D4A203A6-95F3-2E45-A6CA-D14611E8CFB5}" srcId="{F5AF4EC5-60C3-3344-B252-FDA46176CCE9}" destId="{18F83D48-08EC-F94B-A80A-0633B8704D9A}" srcOrd="3" destOrd="0" parTransId="{4574B976-13BE-5D48-BCDC-B2A036B57C15}" sibTransId="{E25D5978-769E-1446-A93C-E46AFD076CF7}"/>
    <dgm:cxn modelId="{5D1C2502-0048-DD4B-A1FA-326172AD73D5}" srcId="{F5AF4EC5-60C3-3344-B252-FDA46176CCE9}" destId="{07F84EA6-0049-5849-AD0C-76334B0DA506}" srcOrd="2" destOrd="0" parTransId="{F3C22B53-3668-8B43-92E5-E29507F146D0}" sibTransId="{29AFD2B7-81BB-714C-BBC3-3514CA6AE975}"/>
    <dgm:cxn modelId="{579B87C2-0036-A24B-BAFF-EB13BDC70735}" type="presOf" srcId="{352002A9-A2B4-6540-B2B0-1EE66105BE4E}" destId="{9B151891-3A93-4542-B998-139DF9699615}" srcOrd="0" destOrd="0" presId="urn:microsoft.com/office/officeart/2005/8/layout/balance1"/>
    <dgm:cxn modelId="{C55D67C6-5DE0-2941-856E-24D740C8FC5B}" srcId="{FA722687-F1CA-2948-BDF6-C5D0C4A86267}" destId="{A83E4362-05D6-3745-8DF9-7A18B82343CB}" srcOrd="0" destOrd="0" parTransId="{5C97D449-9C46-B847-BC49-8D06F64426F4}" sibTransId="{CDB03D75-BD50-BA4D-9208-8928E4D857BE}"/>
    <dgm:cxn modelId="{AAE67EBD-B3EA-334E-9FAA-01A753B53306}" type="presOf" srcId="{A83E4362-05D6-3745-8DF9-7A18B82343CB}" destId="{2AD5DEE0-E274-2B40-B7E5-E337B5F920DE}" srcOrd="0" destOrd="0" presId="urn:microsoft.com/office/officeart/2005/8/layout/balance1"/>
    <dgm:cxn modelId="{FEF27AE4-EA61-7C45-A154-780C165F51E7}" srcId="{352002A9-A2B4-6540-B2B0-1EE66105BE4E}" destId="{F5AF4EC5-60C3-3344-B252-FDA46176CCE9}" srcOrd="1" destOrd="0" parTransId="{AB35ED3C-163B-5C4B-A39C-BDE0F24BCA60}" sibTransId="{4CE89D7C-F93F-2741-AE49-833B74492DF3}"/>
    <dgm:cxn modelId="{CA189225-4B00-BE48-8789-138D2A8BEEBD}" type="presOf" srcId="{0B0B43CB-B554-2947-808C-634E4E52CB00}" destId="{F9027D7F-A4E4-314B-9EA0-CB160456E34A}" srcOrd="0" destOrd="0" presId="urn:microsoft.com/office/officeart/2005/8/layout/balance1"/>
    <dgm:cxn modelId="{26B84609-0819-CF40-9ED8-32FD6B876A52}" srcId="{FA722687-F1CA-2948-BDF6-C5D0C4A86267}" destId="{FFDA5912-1508-9F4A-83D8-143F6A0C8F5F}" srcOrd="1" destOrd="0" parTransId="{ED01055D-7596-C14A-839A-3C305EC19F44}" sibTransId="{142DE5EC-64CB-1048-9731-1FE1E65BE592}"/>
    <dgm:cxn modelId="{40B66C6E-5A50-F14B-8038-4AA34E2660E9}" type="presOf" srcId="{31358A4F-E24F-724A-B873-227D164F09B3}" destId="{0A9EC879-669F-C340-AFF9-5ACC18C2BE9C}" srcOrd="0" destOrd="0" presId="urn:microsoft.com/office/officeart/2005/8/layout/balance1"/>
    <dgm:cxn modelId="{3BCA8E6A-FF49-8F46-BCA0-78405B073F6F}" srcId="{FA722687-F1CA-2948-BDF6-C5D0C4A86267}" destId="{0B0B43CB-B554-2947-808C-634E4E52CB00}" srcOrd="2" destOrd="0" parTransId="{B0C073D2-B0DE-6D4D-9F78-C1FA8564BE1D}" sibTransId="{2D0283F1-F106-B94D-A5A9-F2522DEAF3D9}"/>
    <dgm:cxn modelId="{021C1971-AAFF-BB40-B32C-4377037A1244}" type="presOf" srcId="{F5AF4EC5-60C3-3344-B252-FDA46176CCE9}" destId="{397355B4-3CBD-3343-B78D-FB39ABE1E131}" srcOrd="0" destOrd="0" presId="urn:microsoft.com/office/officeart/2005/8/layout/balance1"/>
    <dgm:cxn modelId="{07FD4440-78C6-AA4E-8890-F2746E9FC0F1}" type="presOf" srcId="{07F84EA6-0049-5849-AD0C-76334B0DA506}" destId="{7A8DE3EB-2A1A-B54A-9378-F42CCE1E1297}" srcOrd="0" destOrd="0" presId="urn:microsoft.com/office/officeart/2005/8/layout/balance1"/>
    <dgm:cxn modelId="{18A3A4CF-F26D-BF40-A5EA-6C2C791A32A9}" type="presParOf" srcId="{9B151891-3A93-4542-B998-139DF9699615}" destId="{DCF90971-DF94-BD40-BBB6-71326777E392}" srcOrd="0" destOrd="0" presId="urn:microsoft.com/office/officeart/2005/8/layout/balance1"/>
    <dgm:cxn modelId="{62D11981-5A48-A94B-97B3-B43FD1BE6349}" type="presParOf" srcId="{9B151891-3A93-4542-B998-139DF9699615}" destId="{0D39C656-4607-C548-AD13-8DE99E5C08B2}" srcOrd="1" destOrd="0" presId="urn:microsoft.com/office/officeart/2005/8/layout/balance1"/>
    <dgm:cxn modelId="{08C41597-2FEC-3F4F-9EF4-EF5A2B4768FF}" type="presParOf" srcId="{0D39C656-4607-C548-AD13-8DE99E5C08B2}" destId="{60675DD6-4A4D-7842-8415-EE5A5D148CD1}" srcOrd="0" destOrd="0" presId="urn:microsoft.com/office/officeart/2005/8/layout/balance1"/>
    <dgm:cxn modelId="{68D18DA3-58E7-974C-899D-F9892D61B31F}" type="presParOf" srcId="{0D39C656-4607-C548-AD13-8DE99E5C08B2}" destId="{397355B4-3CBD-3343-B78D-FB39ABE1E131}" srcOrd="1" destOrd="0" presId="urn:microsoft.com/office/officeart/2005/8/layout/balance1"/>
    <dgm:cxn modelId="{FE4BF772-3CE0-954C-A1E9-683025F7360C}" type="presParOf" srcId="{9B151891-3A93-4542-B998-139DF9699615}" destId="{DDF3F7F5-84AD-AE47-A931-83D9503E0F2C}" srcOrd="2" destOrd="0" presId="urn:microsoft.com/office/officeart/2005/8/layout/balance1"/>
    <dgm:cxn modelId="{52FCA8E7-AE7C-E843-BF3E-F453FE8D0482}" type="presParOf" srcId="{DDF3F7F5-84AD-AE47-A931-83D9503E0F2C}" destId="{9CF296FE-3999-3B40-90FD-DB7E234CD5B7}" srcOrd="0" destOrd="0" presId="urn:microsoft.com/office/officeart/2005/8/layout/balance1"/>
    <dgm:cxn modelId="{A714B59F-2B5F-B245-963B-6463DD6F0EE3}" type="presParOf" srcId="{DDF3F7F5-84AD-AE47-A931-83D9503E0F2C}" destId="{D7D2EFF6-B34D-534E-B923-7311024DEC1B}" srcOrd="1" destOrd="0" presId="urn:microsoft.com/office/officeart/2005/8/layout/balance1"/>
    <dgm:cxn modelId="{34DBC847-A3AF-5B4D-805A-B13CF38F52AE}" type="presParOf" srcId="{DDF3F7F5-84AD-AE47-A931-83D9503E0F2C}" destId="{EB86A00C-ED4A-5049-ACDF-54972CB39142}" srcOrd="2" destOrd="0" presId="urn:microsoft.com/office/officeart/2005/8/layout/balance1"/>
    <dgm:cxn modelId="{4D1E26DC-FD38-584D-9DF0-BBEBCE29C4B5}" type="presParOf" srcId="{DDF3F7F5-84AD-AE47-A931-83D9503E0F2C}" destId="{7174073C-1010-134B-B644-F02052EF168B}" srcOrd="3" destOrd="0" presId="urn:microsoft.com/office/officeart/2005/8/layout/balance1"/>
    <dgm:cxn modelId="{1DF863D0-3BFC-D845-AFF9-BA0675F11031}" type="presParOf" srcId="{DDF3F7F5-84AD-AE47-A931-83D9503E0F2C}" destId="{0A9EC879-669F-C340-AFF9-5ACC18C2BE9C}" srcOrd="4" destOrd="0" presId="urn:microsoft.com/office/officeart/2005/8/layout/balance1"/>
    <dgm:cxn modelId="{A36C44D7-51A1-1A40-8BDB-06CDF2B6FFD2}" type="presParOf" srcId="{DDF3F7F5-84AD-AE47-A931-83D9503E0F2C}" destId="{7A8DE3EB-2A1A-B54A-9378-F42CCE1E1297}" srcOrd="5" destOrd="0" presId="urn:microsoft.com/office/officeart/2005/8/layout/balance1"/>
    <dgm:cxn modelId="{A6A715EE-4B19-8C42-A291-B385A693DE91}" type="presParOf" srcId="{DDF3F7F5-84AD-AE47-A931-83D9503E0F2C}" destId="{AE2833A2-4F1E-754A-BC10-CEB49E355DDA}" srcOrd="6" destOrd="0" presId="urn:microsoft.com/office/officeart/2005/8/layout/balance1"/>
    <dgm:cxn modelId="{5D7C38EB-49D1-3548-8CE6-23D0CFA41887}" type="presParOf" srcId="{DDF3F7F5-84AD-AE47-A931-83D9503E0F2C}" destId="{2AD5DEE0-E274-2B40-B7E5-E337B5F920DE}" srcOrd="7" destOrd="0" presId="urn:microsoft.com/office/officeart/2005/8/layout/balance1"/>
    <dgm:cxn modelId="{96CE5FF8-51D3-E744-B8BA-07B61E47CB85}" type="presParOf" srcId="{DDF3F7F5-84AD-AE47-A931-83D9503E0F2C}" destId="{38AFCAB3-120C-F344-AFA8-0251F12FD8C6}" srcOrd="8" destOrd="0" presId="urn:microsoft.com/office/officeart/2005/8/layout/balance1"/>
    <dgm:cxn modelId="{84B0BA35-D337-2440-8C75-723D0A1F0607}" type="presParOf" srcId="{DDF3F7F5-84AD-AE47-A931-83D9503E0F2C}" destId="{F9027D7F-A4E4-314B-9EA0-CB160456E34A}" srcOrd="9" destOrd="0" presId="urn:microsoft.com/office/officeart/2005/8/layout/balance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DD5C4E53-9AFE-B042-AB74-B3F91DDC2D8D}" type="doc">
      <dgm:prSet loTypeId="urn:microsoft.com/office/officeart/2005/8/layout/arrow2" loCatId="process" qsTypeId="urn:microsoft.com/office/officeart/2005/8/quickstyle/simple4" qsCatId="simple" csTypeId="urn:microsoft.com/office/officeart/2005/8/colors/accent1_2" csCatId="accent1" phldr="1"/>
      <dgm:spPr/>
      <dgm:t>
        <a:bodyPr/>
        <a:lstStyle/>
        <a:p>
          <a:endParaRPr lang="en-US"/>
        </a:p>
      </dgm:t>
    </dgm:pt>
    <dgm:pt modelId="{159AC018-3795-0141-9E74-33A3E8B66B6C}">
      <dgm:prSet/>
      <dgm:spPr/>
      <dgm:t>
        <a:bodyPr/>
        <a:lstStyle/>
        <a:p>
          <a:pPr rtl="0"/>
          <a:r>
            <a:rPr lang="en-US" dirty="0" smtClean="0"/>
            <a:t>School librarians – information and technology wizards!</a:t>
          </a:r>
          <a:endParaRPr lang="en-US" dirty="0"/>
        </a:p>
      </dgm:t>
    </dgm:pt>
    <dgm:pt modelId="{40CEBDF5-C493-0343-8FD6-ABD1E5D99183}" type="parTrans" cxnId="{F599A8EE-8757-6B41-8230-59AAD3032748}">
      <dgm:prSet/>
      <dgm:spPr/>
      <dgm:t>
        <a:bodyPr/>
        <a:lstStyle/>
        <a:p>
          <a:endParaRPr lang="en-US"/>
        </a:p>
      </dgm:t>
    </dgm:pt>
    <dgm:pt modelId="{B82229AB-680F-4E45-A8FA-A6F9C8B75540}" type="sibTrans" cxnId="{F599A8EE-8757-6B41-8230-59AAD3032748}">
      <dgm:prSet/>
      <dgm:spPr/>
      <dgm:t>
        <a:bodyPr/>
        <a:lstStyle/>
        <a:p>
          <a:endParaRPr lang="en-US"/>
        </a:p>
      </dgm:t>
    </dgm:pt>
    <dgm:pt modelId="{46EDBE06-2CF1-8542-AB02-A8651C4F8834}">
      <dgm:prSet/>
      <dgm:spPr/>
      <dgm:t>
        <a:bodyPr/>
        <a:lstStyle/>
        <a:p>
          <a:r>
            <a:rPr lang="en-US" dirty="0" smtClean="0"/>
            <a:t>Interdisciplinary Collaboration</a:t>
          </a:r>
          <a:endParaRPr lang="en-US" dirty="0"/>
        </a:p>
      </dgm:t>
    </dgm:pt>
    <dgm:pt modelId="{5E84C3FD-9CAA-474F-BB31-02CC0530413E}" type="parTrans" cxnId="{0E9A68B5-7835-2241-BD8C-21691E4952C9}">
      <dgm:prSet/>
      <dgm:spPr/>
      <dgm:t>
        <a:bodyPr/>
        <a:lstStyle/>
        <a:p>
          <a:endParaRPr lang="en-US"/>
        </a:p>
      </dgm:t>
    </dgm:pt>
    <dgm:pt modelId="{EA93CD5C-50F9-234C-B330-6151250DBA29}" type="sibTrans" cxnId="{0E9A68B5-7835-2241-BD8C-21691E4952C9}">
      <dgm:prSet/>
      <dgm:spPr/>
      <dgm:t>
        <a:bodyPr/>
        <a:lstStyle/>
        <a:p>
          <a:endParaRPr lang="en-US"/>
        </a:p>
      </dgm:t>
    </dgm:pt>
    <dgm:pt modelId="{DC949C30-0693-BD40-A0C1-A7333FD7BBE7}">
      <dgm:prSet/>
      <dgm:spPr/>
      <dgm:t>
        <a:bodyPr/>
        <a:lstStyle/>
        <a:p>
          <a:r>
            <a:rPr lang="en-US" dirty="0" smtClean="0"/>
            <a:t>Improved student access to resources and supports</a:t>
          </a:r>
          <a:endParaRPr lang="en-US" dirty="0"/>
        </a:p>
      </dgm:t>
    </dgm:pt>
    <dgm:pt modelId="{F102766B-1ECF-5443-84A2-30BDE5B0F164}" type="parTrans" cxnId="{C363AD02-1D19-2B40-AED9-AB30BE738662}">
      <dgm:prSet/>
      <dgm:spPr/>
      <dgm:t>
        <a:bodyPr/>
        <a:lstStyle/>
        <a:p>
          <a:endParaRPr lang="en-US"/>
        </a:p>
      </dgm:t>
    </dgm:pt>
    <dgm:pt modelId="{F0794E3F-4EB8-C442-B73A-D4FF22C870C8}" type="sibTrans" cxnId="{C363AD02-1D19-2B40-AED9-AB30BE738662}">
      <dgm:prSet/>
      <dgm:spPr/>
      <dgm:t>
        <a:bodyPr/>
        <a:lstStyle/>
        <a:p>
          <a:endParaRPr lang="en-US"/>
        </a:p>
      </dgm:t>
    </dgm:pt>
    <dgm:pt modelId="{C3ED6059-2D58-0346-8F04-474611904D47}">
      <dgm:prSet/>
      <dgm:spPr/>
      <dgm:t>
        <a:bodyPr/>
        <a:lstStyle/>
        <a:p>
          <a:pPr rtl="0"/>
          <a:r>
            <a:rPr lang="en-US" dirty="0" smtClean="0"/>
            <a:t>School counselors – mental health professionals</a:t>
          </a:r>
          <a:endParaRPr lang="en-US" dirty="0"/>
        </a:p>
      </dgm:t>
    </dgm:pt>
    <dgm:pt modelId="{5BEEB802-C0CC-3941-B3EC-FB15938E8BBE}" type="parTrans" cxnId="{1FD18CD1-B57C-D746-AE05-EC9218BB78C0}">
      <dgm:prSet/>
      <dgm:spPr/>
      <dgm:t>
        <a:bodyPr/>
        <a:lstStyle/>
        <a:p>
          <a:endParaRPr lang="en-US"/>
        </a:p>
      </dgm:t>
    </dgm:pt>
    <dgm:pt modelId="{CEC8FED4-126E-F544-ADC1-B0362B84A008}" type="sibTrans" cxnId="{1FD18CD1-B57C-D746-AE05-EC9218BB78C0}">
      <dgm:prSet/>
      <dgm:spPr/>
      <dgm:t>
        <a:bodyPr/>
        <a:lstStyle/>
        <a:p>
          <a:endParaRPr lang="en-US"/>
        </a:p>
      </dgm:t>
    </dgm:pt>
    <dgm:pt modelId="{562A54A2-D174-6640-B50D-5AFEF891009E}">
      <dgm:prSet/>
      <dgm:spPr/>
      <dgm:t>
        <a:bodyPr/>
        <a:lstStyle/>
        <a:p>
          <a:r>
            <a:rPr lang="en-US" dirty="0" smtClean="0"/>
            <a:t>Enhanced student academic outcomes!</a:t>
          </a:r>
          <a:endParaRPr lang="en-US" dirty="0"/>
        </a:p>
      </dgm:t>
    </dgm:pt>
    <dgm:pt modelId="{9E181629-3BC3-8B47-86DE-5365AE51BB0F}" type="parTrans" cxnId="{BB3C9680-4BAA-F649-86DF-1E6134D6B92F}">
      <dgm:prSet/>
      <dgm:spPr/>
      <dgm:t>
        <a:bodyPr/>
        <a:lstStyle/>
        <a:p>
          <a:endParaRPr lang="en-US"/>
        </a:p>
      </dgm:t>
    </dgm:pt>
    <dgm:pt modelId="{D57970AC-A40F-4241-8D13-F7AF065BEE23}" type="sibTrans" cxnId="{BB3C9680-4BAA-F649-86DF-1E6134D6B92F}">
      <dgm:prSet/>
      <dgm:spPr/>
      <dgm:t>
        <a:bodyPr/>
        <a:lstStyle/>
        <a:p>
          <a:endParaRPr lang="en-US"/>
        </a:p>
      </dgm:t>
    </dgm:pt>
    <dgm:pt modelId="{BEAF65E4-0BA9-7943-9F45-E4C8703D1317}" type="pres">
      <dgm:prSet presAssocID="{DD5C4E53-9AFE-B042-AB74-B3F91DDC2D8D}" presName="arrowDiagram" presStyleCnt="0">
        <dgm:presLayoutVars>
          <dgm:chMax val="5"/>
          <dgm:dir/>
          <dgm:resizeHandles val="exact"/>
        </dgm:presLayoutVars>
      </dgm:prSet>
      <dgm:spPr/>
      <dgm:t>
        <a:bodyPr/>
        <a:lstStyle/>
        <a:p>
          <a:endParaRPr lang="en-US"/>
        </a:p>
      </dgm:t>
    </dgm:pt>
    <dgm:pt modelId="{BFE3A549-153F-FB46-A79F-10DE3CC38F49}" type="pres">
      <dgm:prSet presAssocID="{DD5C4E53-9AFE-B042-AB74-B3F91DDC2D8D}" presName="arrow" presStyleLbl="bgShp" presStyleIdx="0" presStyleCnt="1"/>
      <dgm:spPr/>
    </dgm:pt>
    <dgm:pt modelId="{214BBCA2-C980-EB4D-8946-0E6E32206007}" type="pres">
      <dgm:prSet presAssocID="{DD5C4E53-9AFE-B042-AB74-B3F91DDC2D8D}" presName="arrowDiagram5" presStyleCnt="0"/>
      <dgm:spPr/>
    </dgm:pt>
    <dgm:pt modelId="{4A25AE8F-0C90-C646-B8A6-05F04D911B20}" type="pres">
      <dgm:prSet presAssocID="{C3ED6059-2D58-0346-8F04-474611904D47}" presName="bullet5a" presStyleLbl="node1" presStyleIdx="0" presStyleCnt="5"/>
      <dgm:spPr/>
    </dgm:pt>
    <dgm:pt modelId="{1CCEABCE-A527-B548-8297-7DE03E2672A1}" type="pres">
      <dgm:prSet presAssocID="{C3ED6059-2D58-0346-8F04-474611904D47}" presName="textBox5a" presStyleLbl="revTx" presStyleIdx="0" presStyleCnt="5">
        <dgm:presLayoutVars>
          <dgm:bulletEnabled val="1"/>
        </dgm:presLayoutVars>
      </dgm:prSet>
      <dgm:spPr/>
      <dgm:t>
        <a:bodyPr/>
        <a:lstStyle/>
        <a:p>
          <a:endParaRPr lang="en-US"/>
        </a:p>
      </dgm:t>
    </dgm:pt>
    <dgm:pt modelId="{578276F6-E645-464B-A352-BAA7805A04E4}" type="pres">
      <dgm:prSet presAssocID="{159AC018-3795-0141-9E74-33A3E8B66B6C}" presName="bullet5b" presStyleLbl="node1" presStyleIdx="1" presStyleCnt="5"/>
      <dgm:spPr/>
    </dgm:pt>
    <dgm:pt modelId="{A2FEBBC1-D89B-3E46-8FFA-4DC6234D00D9}" type="pres">
      <dgm:prSet presAssocID="{159AC018-3795-0141-9E74-33A3E8B66B6C}" presName="textBox5b" presStyleLbl="revTx" presStyleIdx="1" presStyleCnt="5">
        <dgm:presLayoutVars>
          <dgm:bulletEnabled val="1"/>
        </dgm:presLayoutVars>
      </dgm:prSet>
      <dgm:spPr/>
      <dgm:t>
        <a:bodyPr/>
        <a:lstStyle/>
        <a:p>
          <a:endParaRPr lang="en-US"/>
        </a:p>
      </dgm:t>
    </dgm:pt>
    <dgm:pt modelId="{C69FAB38-9B78-2149-A0EE-09B30E2409BB}" type="pres">
      <dgm:prSet presAssocID="{46EDBE06-2CF1-8542-AB02-A8651C4F8834}" presName="bullet5c" presStyleLbl="node1" presStyleIdx="2" presStyleCnt="5"/>
      <dgm:spPr/>
    </dgm:pt>
    <dgm:pt modelId="{D75FF346-8BFF-5445-ADD2-66BA88E65DAF}" type="pres">
      <dgm:prSet presAssocID="{46EDBE06-2CF1-8542-AB02-A8651C4F8834}" presName="textBox5c" presStyleLbl="revTx" presStyleIdx="2" presStyleCnt="5">
        <dgm:presLayoutVars>
          <dgm:bulletEnabled val="1"/>
        </dgm:presLayoutVars>
      </dgm:prSet>
      <dgm:spPr/>
      <dgm:t>
        <a:bodyPr/>
        <a:lstStyle/>
        <a:p>
          <a:endParaRPr lang="en-US"/>
        </a:p>
      </dgm:t>
    </dgm:pt>
    <dgm:pt modelId="{66376D3B-91D9-5444-A71D-6ED03F723D02}" type="pres">
      <dgm:prSet presAssocID="{DC949C30-0693-BD40-A0C1-A7333FD7BBE7}" presName="bullet5d" presStyleLbl="node1" presStyleIdx="3" presStyleCnt="5"/>
      <dgm:spPr/>
    </dgm:pt>
    <dgm:pt modelId="{7491FF4A-B7EA-E040-9670-42315801961D}" type="pres">
      <dgm:prSet presAssocID="{DC949C30-0693-BD40-A0C1-A7333FD7BBE7}" presName="textBox5d" presStyleLbl="revTx" presStyleIdx="3" presStyleCnt="5">
        <dgm:presLayoutVars>
          <dgm:bulletEnabled val="1"/>
        </dgm:presLayoutVars>
      </dgm:prSet>
      <dgm:spPr/>
      <dgm:t>
        <a:bodyPr/>
        <a:lstStyle/>
        <a:p>
          <a:endParaRPr lang="en-US"/>
        </a:p>
      </dgm:t>
    </dgm:pt>
    <dgm:pt modelId="{1E653D2C-97A5-7C48-AA04-2805758C890E}" type="pres">
      <dgm:prSet presAssocID="{562A54A2-D174-6640-B50D-5AFEF891009E}" presName="bullet5e" presStyleLbl="node1" presStyleIdx="4" presStyleCnt="5"/>
      <dgm:spPr/>
    </dgm:pt>
    <dgm:pt modelId="{F1E8B4F3-CA77-9946-BE9C-757A11B26FE5}" type="pres">
      <dgm:prSet presAssocID="{562A54A2-D174-6640-B50D-5AFEF891009E}" presName="textBox5e" presStyleLbl="revTx" presStyleIdx="4" presStyleCnt="5">
        <dgm:presLayoutVars>
          <dgm:bulletEnabled val="1"/>
        </dgm:presLayoutVars>
      </dgm:prSet>
      <dgm:spPr/>
      <dgm:t>
        <a:bodyPr/>
        <a:lstStyle/>
        <a:p>
          <a:endParaRPr lang="en-US"/>
        </a:p>
      </dgm:t>
    </dgm:pt>
  </dgm:ptLst>
  <dgm:cxnLst>
    <dgm:cxn modelId="{A91511EA-EE6E-7F4E-867E-00B00AF3B408}" type="presOf" srcId="{159AC018-3795-0141-9E74-33A3E8B66B6C}" destId="{A2FEBBC1-D89B-3E46-8FFA-4DC6234D00D9}" srcOrd="0" destOrd="0" presId="urn:microsoft.com/office/officeart/2005/8/layout/arrow2"/>
    <dgm:cxn modelId="{65B77429-2389-074E-A2EF-2401D52C4876}" type="presOf" srcId="{DC949C30-0693-BD40-A0C1-A7333FD7BBE7}" destId="{7491FF4A-B7EA-E040-9670-42315801961D}" srcOrd="0" destOrd="0" presId="urn:microsoft.com/office/officeart/2005/8/layout/arrow2"/>
    <dgm:cxn modelId="{0E9A68B5-7835-2241-BD8C-21691E4952C9}" srcId="{DD5C4E53-9AFE-B042-AB74-B3F91DDC2D8D}" destId="{46EDBE06-2CF1-8542-AB02-A8651C4F8834}" srcOrd="2" destOrd="0" parTransId="{5E84C3FD-9CAA-474F-BB31-02CC0530413E}" sibTransId="{EA93CD5C-50F9-234C-B330-6151250DBA29}"/>
    <dgm:cxn modelId="{BB3C9680-4BAA-F649-86DF-1E6134D6B92F}" srcId="{DD5C4E53-9AFE-B042-AB74-B3F91DDC2D8D}" destId="{562A54A2-D174-6640-B50D-5AFEF891009E}" srcOrd="4" destOrd="0" parTransId="{9E181629-3BC3-8B47-86DE-5365AE51BB0F}" sibTransId="{D57970AC-A40F-4241-8D13-F7AF065BEE23}"/>
    <dgm:cxn modelId="{DD9FF5AD-8133-F241-A36D-2B9FDBFC63C6}" type="presOf" srcId="{562A54A2-D174-6640-B50D-5AFEF891009E}" destId="{F1E8B4F3-CA77-9946-BE9C-757A11B26FE5}" srcOrd="0" destOrd="0" presId="urn:microsoft.com/office/officeart/2005/8/layout/arrow2"/>
    <dgm:cxn modelId="{B571D49E-C118-2941-A519-302CCB48688F}" type="presOf" srcId="{C3ED6059-2D58-0346-8F04-474611904D47}" destId="{1CCEABCE-A527-B548-8297-7DE03E2672A1}" srcOrd="0" destOrd="0" presId="urn:microsoft.com/office/officeart/2005/8/layout/arrow2"/>
    <dgm:cxn modelId="{C363AD02-1D19-2B40-AED9-AB30BE738662}" srcId="{DD5C4E53-9AFE-B042-AB74-B3F91DDC2D8D}" destId="{DC949C30-0693-BD40-A0C1-A7333FD7BBE7}" srcOrd="3" destOrd="0" parTransId="{F102766B-1ECF-5443-84A2-30BDE5B0F164}" sibTransId="{F0794E3F-4EB8-C442-B73A-D4FF22C870C8}"/>
    <dgm:cxn modelId="{1FD18CD1-B57C-D746-AE05-EC9218BB78C0}" srcId="{DD5C4E53-9AFE-B042-AB74-B3F91DDC2D8D}" destId="{C3ED6059-2D58-0346-8F04-474611904D47}" srcOrd="0" destOrd="0" parTransId="{5BEEB802-C0CC-3941-B3EC-FB15938E8BBE}" sibTransId="{CEC8FED4-126E-F544-ADC1-B0362B84A008}"/>
    <dgm:cxn modelId="{31189563-C7CA-BA4B-B159-C591B63139B1}" type="presOf" srcId="{46EDBE06-2CF1-8542-AB02-A8651C4F8834}" destId="{D75FF346-8BFF-5445-ADD2-66BA88E65DAF}" srcOrd="0" destOrd="0" presId="urn:microsoft.com/office/officeart/2005/8/layout/arrow2"/>
    <dgm:cxn modelId="{F599A8EE-8757-6B41-8230-59AAD3032748}" srcId="{DD5C4E53-9AFE-B042-AB74-B3F91DDC2D8D}" destId="{159AC018-3795-0141-9E74-33A3E8B66B6C}" srcOrd="1" destOrd="0" parTransId="{40CEBDF5-C493-0343-8FD6-ABD1E5D99183}" sibTransId="{B82229AB-680F-4E45-A8FA-A6F9C8B75540}"/>
    <dgm:cxn modelId="{CE095399-CFA8-A246-8AA4-F8B454570D95}" type="presOf" srcId="{DD5C4E53-9AFE-B042-AB74-B3F91DDC2D8D}" destId="{BEAF65E4-0BA9-7943-9F45-E4C8703D1317}" srcOrd="0" destOrd="0" presId="urn:microsoft.com/office/officeart/2005/8/layout/arrow2"/>
    <dgm:cxn modelId="{4398C155-400F-2F43-AE97-F9F00EB7C33D}" type="presParOf" srcId="{BEAF65E4-0BA9-7943-9F45-E4C8703D1317}" destId="{BFE3A549-153F-FB46-A79F-10DE3CC38F49}" srcOrd="0" destOrd="0" presId="urn:microsoft.com/office/officeart/2005/8/layout/arrow2"/>
    <dgm:cxn modelId="{A1A7125A-D307-4240-9F26-B914A8AA7B86}" type="presParOf" srcId="{BEAF65E4-0BA9-7943-9F45-E4C8703D1317}" destId="{214BBCA2-C980-EB4D-8946-0E6E32206007}" srcOrd="1" destOrd="0" presId="urn:microsoft.com/office/officeart/2005/8/layout/arrow2"/>
    <dgm:cxn modelId="{E20A24BD-06CB-CD43-8DB5-9A9BF85EBB35}" type="presParOf" srcId="{214BBCA2-C980-EB4D-8946-0E6E32206007}" destId="{4A25AE8F-0C90-C646-B8A6-05F04D911B20}" srcOrd="0" destOrd="0" presId="urn:microsoft.com/office/officeart/2005/8/layout/arrow2"/>
    <dgm:cxn modelId="{04E6DCFE-6055-C847-BCED-FF04A3F73BE1}" type="presParOf" srcId="{214BBCA2-C980-EB4D-8946-0E6E32206007}" destId="{1CCEABCE-A527-B548-8297-7DE03E2672A1}" srcOrd="1" destOrd="0" presId="urn:microsoft.com/office/officeart/2005/8/layout/arrow2"/>
    <dgm:cxn modelId="{682ADF24-6881-0742-8DD3-50F7FBFC9B64}" type="presParOf" srcId="{214BBCA2-C980-EB4D-8946-0E6E32206007}" destId="{578276F6-E645-464B-A352-BAA7805A04E4}" srcOrd="2" destOrd="0" presId="urn:microsoft.com/office/officeart/2005/8/layout/arrow2"/>
    <dgm:cxn modelId="{D03428BA-751D-4047-BEF4-67FCDD1C30F8}" type="presParOf" srcId="{214BBCA2-C980-EB4D-8946-0E6E32206007}" destId="{A2FEBBC1-D89B-3E46-8FFA-4DC6234D00D9}" srcOrd="3" destOrd="0" presId="urn:microsoft.com/office/officeart/2005/8/layout/arrow2"/>
    <dgm:cxn modelId="{BF82BF83-FD89-B84C-8264-3CD94530F4DC}" type="presParOf" srcId="{214BBCA2-C980-EB4D-8946-0E6E32206007}" destId="{C69FAB38-9B78-2149-A0EE-09B30E2409BB}" srcOrd="4" destOrd="0" presId="urn:microsoft.com/office/officeart/2005/8/layout/arrow2"/>
    <dgm:cxn modelId="{65A98E86-D9A3-2243-B42A-842FCFA8E3B0}" type="presParOf" srcId="{214BBCA2-C980-EB4D-8946-0E6E32206007}" destId="{D75FF346-8BFF-5445-ADD2-66BA88E65DAF}" srcOrd="5" destOrd="0" presId="urn:microsoft.com/office/officeart/2005/8/layout/arrow2"/>
    <dgm:cxn modelId="{61D0FD57-5607-1740-A4EC-53C409236167}" type="presParOf" srcId="{214BBCA2-C980-EB4D-8946-0E6E32206007}" destId="{66376D3B-91D9-5444-A71D-6ED03F723D02}" srcOrd="6" destOrd="0" presId="urn:microsoft.com/office/officeart/2005/8/layout/arrow2"/>
    <dgm:cxn modelId="{76551BC9-F845-074C-970A-C6BDC70E6112}" type="presParOf" srcId="{214BBCA2-C980-EB4D-8946-0E6E32206007}" destId="{7491FF4A-B7EA-E040-9670-42315801961D}" srcOrd="7" destOrd="0" presId="urn:microsoft.com/office/officeart/2005/8/layout/arrow2"/>
    <dgm:cxn modelId="{039916BB-98D5-2141-BF22-7AD0693678E9}" type="presParOf" srcId="{214BBCA2-C980-EB4D-8946-0E6E32206007}" destId="{1E653D2C-97A5-7C48-AA04-2805758C890E}" srcOrd="8" destOrd="0" presId="urn:microsoft.com/office/officeart/2005/8/layout/arrow2"/>
    <dgm:cxn modelId="{8E45BA4D-F16C-344A-BE0A-21BF9AF250C6}" type="presParOf" srcId="{214BBCA2-C980-EB4D-8946-0E6E32206007}" destId="{F1E8B4F3-CA77-9946-BE9C-757A11B26FE5}" srcOrd="9" destOrd="0" presId="urn:microsoft.com/office/officeart/2005/8/layout/arrow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7E4815C1-174A-5746-A70C-30BF8849FD26}" type="doc">
      <dgm:prSet loTypeId="urn:microsoft.com/office/officeart/2005/8/layout/pyramid4" loCatId="pyramid" qsTypeId="urn:microsoft.com/office/officeart/2005/8/quickstyle/simple4" qsCatId="simple" csTypeId="urn:microsoft.com/office/officeart/2005/8/colors/accent1_2" csCatId="accent1" phldr="1"/>
      <dgm:spPr/>
      <dgm:t>
        <a:bodyPr/>
        <a:lstStyle/>
        <a:p>
          <a:endParaRPr lang="en-US"/>
        </a:p>
      </dgm:t>
    </dgm:pt>
    <dgm:pt modelId="{396F26E4-2F94-C74C-975A-C7B84AEF5625}">
      <dgm:prSet phldrT="[Text]"/>
      <dgm:spPr/>
      <dgm:t>
        <a:bodyPr/>
        <a:lstStyle/>
        <a:p>
          <a:r>
            <a:rPr lang="en-US" dirty="0" smtClean="0"/>
            <a:t>Needs assessment</a:t>
          </a:r>
          <a:endParaRPr lang="en-US" dirty="0"/>
        </a:p>
      </dgm:t>
    </dgm:pt>
    <dgm:pt modelId="{EEAA7966-E8A0-E843-8F11-E56DD86FEC92}" type="parTrans" cxnId="{38AD96D0-071D-F64C-85A7-ABCDA8265988}">
      <dgm:prSet/>
      <dgm:spPr/>
      <dgm:t>
        <a:bodyPr/>
        <a:lstStyle/>
        <a:p>
          <a:endParaRPr lang="en-US"/>
        </a:p>
      </dgm:t>
    </dgm:pt>
    <dgm:pt modelId="{3449829D-27D1-B249-8F08-0F3957B730FC}" type="sibTrans" cxnId="{38AD96D0-071D-F64C-85A7-ABCDA8265988}">
      <dgm:prSet/>
      <dgm:spPr/>
      <dgm:t>
        <a:bodyPr/>
        <a:lstStyle/>
        <a:p>
          <a:endParaRPr lang="en-US"/>
        </a:p>
      </dgm:t>
    </dgm:pt>
    <dgm:pt modelId="{1E927D33-9008-7C41-98D4-08B852266303}">
      <dgm:prSet phldrT="[Text]"/>
      <dgm:spPr/>
      <dgm:t>
        <a:bodyPr/>
        <a:lstStyle/>
        <a:p>
          <a:r>
            <a:rPr lang="en-US" dirty="0" smtClean="0"/>
            <a:t>Library Media Standard Course of Study</a:t>
          </a:r>
          <a:endParaRPr lang="en-US" dirty="0"/>
        </a:p>
      </dgm:t>
    </dgm:pt>
    <dgm:pt modelId="{CEFDFE4A-AFA5-3548-98CA-88A9F8157FA3}" type="parTrans" cxnId="{2F520FF2-93B8-7B41-92E3-C97C27A62158}">
      <dgm:prSet/>
      <dgm:spPr/>
      <dgm:t>
        <a:bodyPr/>
        <a:lstStyle/>
        <a:p>
          <a:endParaRPr lang="en-US"/>
        </a:p>
      </dgm:t>
    </dgm:pt>
    <dgm:pt modelId="{5B949EAA-63E7-A54A-AE87-8306C7EFE8E2}" type="sibTrans" cxnId="{2F520FF2-93B8-7B41-92E3-C97C27A62158}">
      <dgm:prSet/>
      <dgm:spPr/>
      <dgm:t>
        <a:bodyPr/>
        <a:lstStyle/>
        <a:p>
          <a:endParaRPr lang="en-US"/>
        </a:p>
      </dgm:t>
    </dgm:pt>
    <dgm:pt modelId="{A3CA3DCF-4089-C742-AD73-E2240C473D81}">
      <dgm:prSet phldrT="[Text]"/>
      <dgm:spPr/>
      <dgm:t>
        <a:bodyPr/>
        <a:lstStyle/>
        <a:p>
          <a:r>
            <a:rPr lang="en-US" dirty="0" smtClean="0"/>
            <a:t>Meeting students “Where they are”</a:t>
          </a:r>
          <a:endParaRPr lang="en-US" dirty="0"/>
        </a:p>
      </dgm:t>
    </dgm:pt>
    <dgm:pt modelId="{F3CEB8BE-B388-F348-BD55-71C11FFCE0BC}" type="parTrans" cxnId="{BA92D766-1D82-4448-B28B-A696641E350D}">
      <dgm:prSet/>
      <dgm:spPr/>
      <dgm:t>
        <a:bodyPr/>
        <a:lstStyle/>
        <a:p>
          <a:endParaRPr lang="en-US"/>
        </a:p>
      </dgm:t>
    </dgm:pt>
    <dgm:pt modelId="{B8C54D2A-1F2D-7144-A1B3-6AC630AB70D4}" type="sibTrans" cxnId="{BA92D766-1D82-4448-B28B-A696641E350D}">
      <dgm:prSet/>
      <dgm:spPr/>
      <dgm:t>
        <a:bodyPr/>
        <a:lstStyle/>
        <a:p>
          <a:endParaRPr lang="en-US"/>
        </a:p>
      </dgm:t>
    </dgm:pt>
    <dgm:pt modelId="{B3B19EE0-F507-3146-BE6B-C04B33D89F6B}">
      <dgm:prSet phldrT="[Text]"/>
      <dgm:spPr/>
      <dgm:t>
        <a:bodyPr/>
        <a:lstStyle/>
        <a:p>
          <a:r>
            <a:rPr lang="en-US" dirty="0" smtClean="0"/>
            <a:t>School counseling standard course of study</a:t>
          </a:r>
          <a:endParaRPr lang="en-US" dirty="0"/>
        </a:p>
      </dgm:t>
    </dgm:pt>
    <dgm:pt modelId="{1DF68C98-6DA3-1447-B009-74732C1AD4C2}" type="parTrans" cxnId="{8F29FBF6-DE1A-444A-8A1F-7A536E5149E9}">
      <dgm:prSet/>
      <dgm:spPr/>
      <dgm:t>
        <a:bodyPr/>
        <a:lstStyle/>
        <a:p>
          <a:endParaRPr lang="en-US"/>
        </a:p>
      </dgm:t>
    </dgm:pt>
    <dgm:pt modelId="{9301D21C-C57B-574C-866A-67648544ABF0}" type="sibTrans" cxnId="{8F29FBF6-DE1A-444A-8A1F-7A536E5149E9}">
      <dgm:prSet/>
      <dgm:spPr/>
      <dgm:t>
        <a:bodyPr/>
        <a:lstStyle/>
        <a:p>
          <a:endParaRPr lang="en-US"/>
        </a:p>
      </dgm:t>
    </dgm:pt>
    <dgm:pt modelId="{EF168754-8E7C-074C-A464-04FFF36802BB}" type="pres">
      <dgm:prSet presAssocID="{7E4815C1-174A-5746-A70C-30BF8849FD26}" presName="compositeShape" presStyleCnt="0">
        <dgm:presLayoutVars>
          <dgm:chMax val="9"/>
          <dgm:dir/>
          <dgm:resizeHandles val="exact"/>
        </dgm:presLayoutVars>
      </dgm:prSet>
      <dgm:spPr/>
      <dgm:t>
        <a:bodyPr/>
        <a:lstStyle/>
        <a:p>
          <a:endParaRPr lang="en-US"/>
        </a:p>
      </dgm:t>
    </dgm:pt>
    <dgm:pt modelId="{30071678-8EF7-2A42-A968-754706CB36CE}" type="pres">
      <dgm:prSet presAssocID="{7E4815C1-174A-5746-A70C-30BF8849FD26}" presName="triangle1" presStyleLbl="node1" presStyleIdx="0" presStyleCnt="4">
        <dgm:presLayoutVars>
          <dgm:bulletEnabled val="1"/>
        </dgm:presLayoutVars>
      </dgm:prSet>
      <dgm:spPr/>
      <dgm:t>
        <a:bodyPr/>
        <a:lstStyle/>
        <a:p>
          <a:endParaRPr lang="en-US"/>
        </a:p>
      </dgm:t>
    </dgm:pt>
    <dgm:pt modelId="{8DC3184C-8EE1-9B41-AB8E-EE8876FAE9E8}" type="pres">
      <dgm:prSet presAssocID="{7E4815C1-174A-5746-A70C-30BF8849FD26}" presName="triangle2" presStyleLbl="node1" presStyleIdx="1" presStyleCnt="4">
        <dgm:presLayoutVars>
          <dgm:bulletEnabled val="1"/>
        </dgm:presLayoutVars>
      </dgm:prSet>
      <dgm:spPr/>
      <dgm:t>
        <a:bodyPr/>
        <a:lstStyle/>
        <a:p>
          <a:endParaRPr lang="en-US"/>
        </a:p>
      </dgm:t>
    </dgm:pt>
    <dgm:pt modelId="{D167C4E1-E50E-3F4F-9C4A-7BE634CAD523}" type="pres">
      <dgm:prSet presAssocID="{7E4815C1-174A-5746-A70C-30BF8849FD26}" presName="triangle3" presStyleLbl="node1" presStyleIdx="2" presStyleCnt="4">
        <dgm:presLayoutVars>
          <dgm:bulletEnabled val="1"/>
        </dgm:presLayoutVars>
      </dgm:prSet>
      <dgm:spPr/>
      <dgm:t>
        <a:bodyPr/>
        <a:lstStyle/>
        <a:p>
          <a:endParaRPr lang="en-US"/>
        </a:p>
      </dgm:t>
    </dgm:pt>
    <dgm:pt modelId="{8AAEFE32-D153-FC48-B9B1-DBFD39EF0F0D}" type="pres">
      <dgm:prSet presAssocID="{7E4815C1-174A-5746-A70C-30BF8849FD26}" presName="triangle4" presStyleLbl="node1" presStyleIdx="3" presStyleCnt="4">
        <dgm:presLayoutVars>
          <dgm:bulletEnabled val="1"/>
        </dgm:presLayoutVars>
      </dgm:prSet>
      <dgm:spPr/>
      <dgm:t>
        <a:bodyPr/>
        <a:lstStyle/>
        <a:p>
          <a:endParaRPr lang="en-US"/>
        </a:p>
      </dgm:t>
    </dgm:pt>
  </dgm:ptLst>
  <dgm:cxnLst>
    <dgm:cxn modelId="{38AD96D0-071D-F64C-85A7-ABCDA8265988}" srcId="{7E4815C1-174A-5746-A70C-30BF8849FD26}" destId="{396F26E4-2F94-C74C-975A-C7B84AEF5625}" srcOrd="0" destOrd="0" parTransId="{EEAA7966-E8A0-E843-8F11-E56DD86FEC92}" sibTransId="{3449829D-27D1-B249-8F08-0F3957B730FC}"/>
    <dgm:cxn modelId="{BA305CB7-61AD-1949-A9DB-9101D7C4D7EF}" type="presOf" srcId="{B3B19EE0-F507-3146-BE6B-C04B33D89F6B}" destId="{8AAEFE32-D153-FC48-B9B1-DBFD39EF0F0D}" srcOrd="0" destOrd="0" presId="urn:microsoft.com/office/officeart/2005/8/layout/pyramid4"/>
    <dgm:cxn modelId="{6E17D5AA-792D-6D47-9DEF-CE01946C2BFA}" type="presOf" srcId="{1E927D33-9008-7C41-98D4-08B852266303}" destId="{8DC3184C-8EE1-9B41-AB8E-EE8876FAE9E8}" srcOrd="0" destOrd="0" presId="urn:microsoft.com/office/officeart/2005/8/layout/pyramid4"/>
    <dgm:cxn modelId="{8F29FBF6-DE1A-444A-8A1F-7A536E5149E9}" srcId="{7E4815C1-174A-5746-A70C-30BF8849FD26}" destId="{B3B19EE0-F507-3146-BE6B-C04B33D89F6B}" srcOrd="3" destOrd="0" parTransId="{1DF68C98-6DA3-1447-B009-74732C1AD4C2}" sibTransId="{9301D21C-C57B-574C-866A-67648544ABF0}"/>
    <dgm:cxn modelId="{8EF2F1DE-3908-E44B-A21C-D2DD7ADD2289}" type="presOf" srcId="{A3CA3DCF-4089-C742-AD73-E2240C473D81}" destId="{D167C4E1-E50E-3F4F-9C4A-7BE634CAD523}" srcOrd="0" destOrd="0" presId="urn:microsoft.com/office/officeart/2005/8/layout/pyramid4"/>
    <dgm:cxn modelId="{2F520FF2-93B8-7B41-92E3-C97C27A62158}" srcId="{7E4815C1-174A-5746-A70C-30BF8849FD26}" destId="{1E927D33-9008-7C41-98D4-08B852266303}" srcOrd="1" destOrd="0" parTransId="{CEFDFE4A-AFA5-3548-98CA-88A9F8157FA3}" sibTransId="{5B949EAA-63E7-A54A-AE87-8306C7EFE8E2}"/>
    <dgm:cxn modelId="{165DC59D-A7EC-FD4C-815D-BC5181B504DB}" type="presOf" srcId="{396F26E4-2F94-C74C-975A-C7B84AEF5625}" destId="{30071678-8EF7-2A42-A968-754706CB36CE}" srcOrd="0" destOrd="0" presId="urn:microsoft.com/office/officeart/2005/8/layout/pyramid4"/>
    <dgm:cxn modelId="{0E60EA35-CC88-2C44-B44C-54808DD7FEE1}" type="presOf" srcId="{7E4815C1-174A-5746-A70C-30BF8849FD26}" destId="{EF168754-8E7C-074C-A464-04FFF36802BB}" srcOrd="0" destOrd="0" presId="urn:microsoft.com/office/officeart/2005/8/layout/pyramid4"/>
    <dgm:cxn modelId="{BA92D766-1D82-4448-B28B-A696641E350D}" srcId="{7E4815C1-174A-5746-A70C-30BF8849FD26}" destId="{A3CA3DCF-4089-C742-AD73-E2240C473D81}" srcOrd="2" destOrd="0" parTransId="{F3CEB8BE-B388-F348-BD55-71C11FFCE0BC}" sibTransId="{B8C54D2A-1F2D-7144-A1B3-6AC630AB70D4}"/>
    <dgm:cxn modelId="{A7B2D517-0060-9B43-ACE4-16DCFB97F6BC}" type="presParOf" srcId="{EF168754-8E7C-074C-A464-04FFF36802BB}" destId="{30071678-8EF7-2A42-A968-754706CB36CE}" srcOrd="0" destOrd="0" presId="urn:microsoft.com/office/officeart/2005/8/layout/pyramid4"/>
    <dgm:cxn modelId="{9A2073A1-4F4E-374B-A809-D8D2A133E255}" type="presParOf" srcId="{EF168754-8E7C-074C-A464-04FFF36802BB}" destId="{8DC3184C-8EE1-9B41-AB8E-EE8876FAE9E8}" srcOrd="1" destOrd="0" presId="urn:microsoft.com/office/officeart/2005/8/layout/pyramid4"/>
    <dgm:cxn modelId="{756A182F-414D-3F44-AD1E-BF7858782F56}" type="presParOf" srcId="{EF168754-8E7C-074C-A464-04FFF36802BB}" destId="{D167C4E1-E50E-3F4F-9C4A-7BE634CAD523}" srcOrd="2" destOrd="0" presId="urn:microsoft.com/office/officeart/2005/8/layout/pyramid4"/>
    <dgm:cxn modelId="{58CE144B-5FB0-C640-BA5E-58B57B6556F8}" type="presParOf" srcId="{EF168754-8E7C-074C-A464-04FFF36802BB}" destId="{8AAEFE32-D153-FC48-B9B1-DBFD39EF0F0D}" srcOrd="3" destOrd="0" presId="urn:microsoft.com/office/officeart/2005/8/layout/pyramid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4CBDDE7-80C7-8E40-B11B-C4256CB347A0}"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0F6A55E1-22BE-0246-8C94-698D731118A3}">
      <dgm:prSet/>
      <dgm:spPr/>
      <dgm:t>
        <a:bodyPr/>
        <a:lstStyle/>
        <a:p>
          <a:pPr rtl="0"/>
          <a:r>
            <a:rPr lang="en-US" dirty="0" smtClean="0"/>
            <a:t>Relationship concerns</a:t>
          </a:r>
        </a:p>
        <a:p>
          <a:pPr rtl="0"/>
          <a:r>
            <a:rPr lang="en-US" dirty="0" smtClean="0"/>
            <a:t>66%</a:t>
          </a:r>
          <a:endParaRPr lang="en-US" dirty="0"/>
        </a:p>
      </dgm:t>
    </dgm:pt>
    <dgm:pt modelId="{0152B274-CF2C-F647-9978-1D026567E212}" type="parTrans" cxnId="{C23C4749-4E9B-5B4E-A7BD-9BD868F7FA83}">
      <dgm:prSet/>
      <dgm:spPr/>
      <dgm:t>
        <a:bodyPr/>
        <a:lstStyle/>
        <a:p>
          <a:endParaRPr lang="en-US"/>
        </a:p>
      </dgm:t>
    </dgm:pt>
    <dgm:pt modelId="{E2DDB802-6490-0C47-8C5F-2C6816CC6D88}" type="sibTrans" cxnId="{C23C4749-4E9B-5B4E-A7BD-9BD868F7FA83}">
      <dgm:prSet/>
      <dgm:spPr/>
      <dgm:t>
        <a:bodyPr/>
        <a:lstStyle/>
        <a:p>
          <a:endParaRPr lang="en-US"/>
        </a:p>
      </dgm:t>
    </dgm:pt>
    <dgm:pt modelId="{60B91B17-6830-A240-B5AC-7BAC67685DF9}">
      <dgm:prSet/>
      <dgm:spPr/>
      <dgm:t>
        <a:bodyPr/>
        <a:lstStyle/>
        <a:p>
          <a:r>
            <a:rPr lang="en-US" dirty="0" smtClean="0"/>
            <a:t>Depression 44%</a:t>
          </a:r>
          <a:endParaRPr lang="en-US" dirty="0"/>
        </a:p>
      </dgm:t>
    </dgm:pt>
    <dgm:pt modelId="{B45F8631-5F11-A246-9B73-F50B0CE6AB09}" type="parTrans" cxnId="{6EEB5814-E556-DA4D-A422-081D87211311}">
      <dgm:prSet/>
      <dgm:spPr/>
      <dgm:t>
        <a:bodyPr/>
        <a:lstStyle/>
        <a:p>
          <a:endParaRPr lang="en-US"/>
        </a:p>
      </dgm:t>
    </dgm:pt>
    <dgm:pt modelId="{1DAE3DCE-F70C-914C-B7CC-1C687711F2E2}" type="sibTrans" cxnId="{6EEB5814-E556-DA4D-A422-081D87211311}">
      <dgm:prSet/>
      <dgm:spPr/>
      <dgm:t>
        <a:bodyPr/>
        <a:lstStyle/>
        <a:p>
          <a:endParaRPr lang="en-US"/>
        </a:p>
      </dgm:t>
    </dgm:pt>
    <dgm:pt modelId="{6923E997-4DEB-490F-815E-5EFDCDFE49B5}">
      <dgm:prSet/>
      <dgm:spPr/>
      <dgm:t>
        <a:bodyPr/>
        <a:lstStyle/>
        <a:p>
          <a:r>
            <a:rPr lang="en-US" dirty="0" smtClean="0"/>
            <a:t>Dropping Out         25%</a:t>
          </a:r>
          <a:endParaRPr lang="en-US" dirty="0"/>
        </a:p>
      </dgm:t>
    </dgm:pt>
    <dgm:pt modelId="{36884140-FB99-4CF6-A821-7353CFB5739C}" type="parTrans" cxnId="{46B3AF28-7DE8-4E4B-AF23-391199B9AF16}">
      <dgm:prSet/>
      <dgm:spPr/>
      <dgm:t>
        <a:bodyPr/>
        <a:lstStyle/>
        <a:p>
          <a:endParaRPr lang="en-US"/>
        </a:p>
      </dgm:t>
    </dgm:pt>
    <dgm:pt modelId="{D63A5CFD-EEA9-4BE1-90C6-1925D709D4CA}" type="sibTrans" cxnId="{46B3AF28-7DE8-4E4B-AF23-391199B9AF16}">
      <dgm:prSet/>
      <dgm:spPr/>
      <dgm:t>
        <a:bodyPr/>
        <a:lstStyle/>
        <a:p>
          <a:endParaRPr lang="en-US"/>
        </a:p>
      </dgm:t>
    </dgm:pt>
    <dgm:pt modelId="{FE0C8A34-A876-4240-A2BF-5A607578B2F1}">
      <dgm:prSet/>
      <dgm:spPr/>
      <dgm:t>
        <a:bodyPr/>
        <a:lstStyle/>
        <a:p>
          <a:r>
            <a:rPr lang="en-US" dirty="0" smtClean="0"/>
            <a:t>Anxiety 26%</a:t>
          </a:r>
          <a:endParaRPr lang="en-US" dirty="0"/>
        </a:p>
      </dgm:t>
    </dgm:pt>
    <dgm:pt modelId="{A8A9C1DD-6B8D-4ED7-A723-8099936DF8B6}" type="parTrans" cxnId="{D48FD4C7-3D88-4DBC-AFEF-9D2245717004}">
      <dgm:prSet/>
      <dgm:spPr/>
      <dgm:t>
        <a:bodyPr/>
        <a:lstStyle/>
        <a:p>
          <a:endParaRPr lang="en-US"/>
        </a:p>
      </dgm:t>
    </dgm:pt>
    <dgm:pt modelId="{FFE7AC5B-64EE-4AC5-95C0-548B07AD3528}" type="sibTrans" cxnId="{D48FD4C7-3D88-4DBC-AFEF-9D2245717004}">
      <dgm:prSet/>
      <dgm:spPr/>
      <dgm:t>
        <a:bodyPr/>
        <a:lstStyle/>
        <a:p>
          <a:endParaRPr lang="en-US"/>
        </a:p>
      </dgm:t>
    </dgm:pt>
    <dgm:pt modelId="{E43B7D14-FCAA-F644-A111-B03EA1BC9C4C}" type="pres">
      <dgm:prSet presAssocID="{C4CBDDE7-80C7-8E40-B11B-C4256CB347A0}" presName="composite" presStyleCnt="0">
        <dgm:presLayoutVars>
          <dgm:chMax val="5"/>
          <dgm:dir/>
          <dgm:animLvl val="ctr"/>
          <dgm:resizeHandles val="exact"/>
        </dgm:presLayoutVars>
      </dgm:prSet>
      <dgm:spPr/>
      <dgm:t>
        <a:bodyPr/>
        <a:lstStyle/>
        <a:p>
          <a:endParaRPr lang="en-US"/>
        </a:p>
      </dgm:t>
    </dgm:pt>
    <dgm:pt modelId="{68DCEAD6-897A-C142-B807-4605630FCB63}" type="pres">
      <dgm:prSet presAssocID="{C4CBDDE7-80C7-8E40-B11B-C4256CB347A0}" presName="cycle" presStyleCnt="0"/>
      <dgm:spPr/>
    </dgm:pt>
    <dgm:pt modelId="{7CA15664-0D25-C84B-B189-A8DE27244D44}" type="pres">
      <dgm:prSet presAssocID="{C4CBDDE7-80C7-8E40-B11B-C4256CB347A0}" presName="centerShape" presStyleCnt="0"/>
      <dgm:spPr/>
    </dgm:pt>
    <dgm:pt modelId="{12B1B9B4-6B97-8243-BB35-AC8D80445BD1}" type="pres">
      <dgm:prSet presAssocID="{C4CBDDE7-80C7-8E40-B11B-C4256CB347A0}" presName="connSite" presStyleLbl="node1" presStyleIdx="0" presStyleCnt="5"/>
      <dgm:spPr/>
    </dgm:pt>
    <dgm:pt modelId="{0E7B0E3C-47DD-9D4F-9667-7572E987ABAC}" type="pres">
      <dgm:prSet presAssocID="{C4CBDDE7-80C7-8E40-B11B-C4256CB347A0}" presName="visible" presStyleLbl="node1" presStyleIdx="0" presStyleCnt="5" custScaleX="195907" custScaleY="140412"/>
      <dgm:spPr/>
    </dgm:pt>
    <dgm:pt modelId="{1195F76C-6EB8-4A4A-A022-26CBF5C487DC}" type="pres">
      <dgm:prSet presAssocID="{0152B274-CF2C-F647-9978-1D026567E212}" presName="Name25" presStyleLbl="parChTrans1D1" presStyleIdx="0" presStyleCnt="4"/>
      <dgm:spPr/>
      <dgm:t>
        <a:bodyPr/>
        <a:lstStyle/>
        <a:p>
          <a:endParaRPr lang="en-US"/>
        </a:p>
      </dgm:t>
    </dgm:pt>
    <dgm:pt modelId="{A6F84DAC-F747-324B-961A-60D4EC836A6A}" type="pres">
      <dgm:prSet presAssocID="{0F6A55E1-22BE-0246-8C94-698D731118A3}" presName="node" presStyleCnt="0"/>
      <dgm:spPr/>
    </dgm:pt>
    <dgm:pt modelId="{FF12DE1E-338D-A94C-9DD5-11F6BF4A5A32}" type="pres">
      <dgm:prSet presAssocID="{0F6A55E1-22BE-0246-8C94-698D731118A3}" presName="parentNode" presStyleLbl="node1" presStyleIdx="1" presStyleCnt="5" custScaleX="159984" custScaleY="109193" custLinFactNeighborX="85405" custLinFactNeighborY="-107">
        <dgm:presLayoutVars>
          <dgm:chMax val="1"/>
          <dgm:bulletEnabled val="1"/>
        </dgm:presLayoutVars>
      </dgm:prSet>
      <dgm:spPr/>
      <dgm:t>
        <a:bodyPr/>
        <a:lstStyle/>
        <a:p>
          <a:endParaRPr lang="en-US"/>
        </a:p>
      </dgm:t>
    </dgm:pt>
    <dgm:pt modelId="{857A0C74-F833-364D-A708-39486D631D2D}" type="pres">
      <dgm:prSet presAssocID="{0F6A55E1-22BE-0246-8C94-698D731118A3}" presName="childNode" presStyleLbl="revTx" presStyleIdx="0" presStyleCnt="0">
        <dgm:presLayoutVars>
          <dgm:bulletEnabled val="1"/>
        </dgm:presLayoutVars>
      </dgm:prSet>
      <dgm:spPr/>
      <dgm:t>
        <a:bodyPr/>
        <a:lstStyle/>
        <a:p>
          <a:endParaRPr lang="en-US"/>
        </a:p>
      </dgm:t>
    </dgm:pt>
    <dgm:pt modelId="{036B439C-4E3E-DC4E-B728-171AED97B55E}" type="pres">
      <dgm:prSet presAssocID="{B45F8631-5F11-A246-9B73-F50B0CE6AB09}" presName="Name25" presStyleLbl="parChTrans1D1" presStyleIdx="1" presStyleCnt="4"/>
      <dgm:spPr/>
      <dgm:t>
        <a:bodyPr/>
        <a:lstStyle/>
        <a:p>
          <a:endParaRPr lang="en-US"/>
        </a:p>
      </dgm:t>
    </dgm:pt>
    <dgm:pt modelId="{D97EC923-D134-6545-B232-00D09EFD8B33}" type="pres">
      <dgm:prSet presAssocID="{60B91B17-6830-A240-B5AC-7BAC67685DF9}" presName="node" presStyleCnt="0"/>
      <dgm:spPr/>
    </dgm:pt>
    <dgm:pt modelId="{EB89A2A9-0D32-8D48-8F58-EA97F4EC494F}" type="pres">
      <dgm:prSet presAssocID="{60B91B17-6830-A240-B5AC-7BAC67685DF9}" presName="parentNode" presStyleLbl="node1" presStyleIdx="2" presStyleCnt="5" custScaleX="143561" custScaleY="125086" custLinFactX="12579" custLinFactNeighborX="100000" custLinFactNeighborY="9642">
        <dgm:presLayoutVars>
          <dgm:chMax val="1"/>
          <dgm:bulletEnabled val="1"/>
        </dgm:presLayoutVars>
      </dgm:prSet>
      <dgm:spPr/>
      <dgm:t>
        <a:bodyPr/>
        <a:lstStyle/>
        <a:p>
          <a:endParaRPr lang="en-US"/>
        </a:p>
      </dgm:t>
    </dgm:pt>
    <dgm:pt modelId="{5FE2212E-C769-ED44-9D5F-D98CAA4C8224}" type="pres">
      <dgm:prSet presAssocID="{60B91B17-6830-A240-B5AC-7BAC67685DF9}" presName="childNode" presStyleLbl="revTx" presStyleIdx="0" presStyleCnt="0">
        <dgm:presLayoutVars>
          <dgm:bulletEnabled val="1"/>
        </dgm:presLayoutVars>
      </dgm:prSet>
      <dgm:spPr/>
      <dgm:t>
        <a:bodyPr/>
        <a:lstStyle/>
        <a:p>
          <a:endParaRPr lang="en-US"/>
        </a:p>
      </dgm:t>
    </dgm:pt>
    <dgm:pt modelId="{7CB29FAB-96B2-4F3D-9E48-4125F72C3FC7}" type="pres">
      <dgm:prSet presAssocID="{36884140-FB99-4CF6-A821-7353CFB5739C}" presName="Name25" presStyleLbl="parChTrans1D1" presStyleIdx="2" presStyleCnt="4"/>
      <dgm:spPr/>
      <dgm:t>
        <a:bodyPr/>
        <a:lstStyle/>
        <a:p>
          <a:endParaRPr lang="en-US"/>
        </a:p>
      </dgm:t>
    </dgm:pt>
    <dgm:pt modelId="{3D758147-F6F8-4DCE-AA9D-FAAD7A6D9496}" type="pres">
      <dgm:prSet presAssocID="{6923E997-4DEB-490F-815E-5EFDCDFE49B5}" presName="node" presStyleCnt="0"/>
      <dgm:spPr/>
    </dgm:pt>
    <dgm:pt modelId="{FCA2C8C9-237B-43FA-A3C1-3EC66B97AAFE}" type="pres">
      <dgm:prSet presAssocID="{6923E997-4DEB-490F-815E-5EFDCDFE49B5}" presName="parentNode" presStyleLbl="node1" presStyleIdx="3" presStyleCnt="5" custScaleX="138480" custScaleY="106262" custLinFactX="58649" custLinFactNeighborX="100000" custLinFactNeighborY="25068">
        <dgm:presLayoutVars>
          <dgm:chMax val="1"/>
          <dgm:bulletEnabled val="1"/>
        </dgm:presLayoutVars>
      </dgm:prSet>
      <dgm:spPr/>
      <dgm:t>
        <a:bodyPr/>
        <a:lstStyle/>
        <a:p>
          <a:endParaRPr lang="en-US"/>
        </a:p>
      </dgm:t>
    </dgm:pt>
    <dgm:pt modelId="{6F704BB1-04B3-4695-9E27-AF798D86D0EB}" type="pres">
      <dgm:prSet presAssocID="{6923E997-4DEB-490F-815E-5EFDCDFE49B5}" presName="childNode" presStyleLbl="revTx" presStyleIdx="0" presStyleCnt="0">
        <dgm:presLayoutVars>
          <dgm:bulletEnabled val="1"/>
        </dgm:presLayoutVars>
      </dgm:prSet>
      <dgm:spPr/>
    </dgm:pt>
    <dgm:pt modelId="{3DBCA5AB-AA5F-4502-B8E1-FA7E75B49ED9}" type="pres">
      <dgm:prSet presAssocID="{A8A9C1DD-6B8D-4ED7-A723-8099936DF8B6}" presName="Name25" presStyleLbl="parChTrans1D1" presStyleIdx="3" presStyleCnt="4"/>
      <dgm:spPr/>
      <dgm:t>
        <a:bodyPr/>
        <a:lstStyle/>
        <a:p>
          <a:endParaRPr lang="en-US"/>
        </a:p>
      </dgm:t>
    </dgm:pt>
    <dgm:pt modelId="{E444B772-A4BD-4F15-80F5-9589ED47F294}" type="pres">
      <dgm:prSet presAssocID="{FE0C8A34-A876-4240-A2BF-5A607578B2F1}" presName="node" presStyleCnt="0"/>
      <dgm:spPr/>
    </dgm:pt>
    <dgm:pt modelId="{03052B75-EA7B-4622-9544-76127DC24E49}" type="pres">
      <dgm:prSet presAssocID="{FE0C8A34-A876-4240-A2BF-5A607578B2F1}" presName="parentNode" presStyleLbl="node1" presStyleIdx="4" presStyleCnt="5" custScaleX="161749" custScaleY="109117" custLinFactNeighborX="61012" custLinFactNeighborY="-4425">
        <dgm:presLayoutVars>
          <dgm:chMax val="1"/>
          <dgm:bulletEnabled val="1"/>
        </dgm:presLayoutVars>
      </dgm:prSet>
      <dgm:spPr/>
      <dgm:t>
        <a:bodyPr/>
        <a:lstStyle/>
        <a:p>
          <a:endParaRPr lang="en-US"/>
        </a:p>
      </dgm:t>
    </dgm:pt>
    <dgm:pt modelId="{416D672B-765F-4FCF-A2E8-E5CD06142118}" type="pres">
      <dgm:prSet presAssocID="{FE0C8A34-A876-4240-A2BF-5A607578B2F1}" presName="childNode" presStyleLbl="revTx" presStyleIdx="0" presStyleCnt="0">
        <dgm:presLayoutVars>
          <dgm:bulletEnabled val="1"/>
        </dgm:presLayoutVars>
      </dgm:prSet>
      <dgm:spPr/>
    </dgm:pt>
  </dgm:ptLst>
  <dgm:cxnLst>
    <dgm:cxn modelId="{6EEB5814-E556-DA4D-A422-081D87211311}" srcId="{C4CBDDE7-80C7-8E40-B11B-C4256CB347A0}" destId="{60B91B17-6830-A240-B5AC-7BAC67685DF9}" srcOrd="1" destOrd="0" parTransId="{B45F8631-5F11-A246-9B73-F50B0CE6AB09}" sibTransId="{1DAE3DCE-F70C-914C-B7CC-1C687711F2E2}"/>
    <dgm:cxn modelId="{D48FD4C7-3D88-4DBC-AFEF-9D2245717004}" srcId="{C4CBDDE7-80C7-8E40-B11B-C4256CB347A0}" destId="{FE0C8A34-A876-4240-A2BF-5A607578B2F1}" srcOrd="3" destOrd="0" parTransId="{A8A9C1DD-6B8D-4ED7-A723-8099936DF8B6}" sibTransId="{FFE7AC5B-64EE-4AC5-95C0-548B07AD3528}"/>
    <dgm:cxn modelId="{E5A6A37E-256A-094A-AD43-73272F931264}" type="presOf" srcId="{0F6A55E1-22BE-0246-8C94-698D731118A3}" destId="{FF12DE1E-338D-A94C-9DD5-11F6BF4A5A32}" srcOrd="0" destOrd="0" presId="urn:microsoft.com/office/officeart/2005/8/layout/radial2"/>
    <dgm:cxn modelId="{C23C4749-4E9B-5B4E-A7BD-9BD868F7FA83}" srcId="{C4CBDDE7-80C7-8E40-B11B-C4256CB347A0}" destId="{0F6A55E1-22BE-0246-8C94-698D731118A3}" srcOrd="0" destOrd="0" parTransId="{0152B274-CF2C-F647-9978-1D026567E212}" sibTransId="{E2DDB802-6490-0C47-8C5F-2C6816CC6D88}"/>
    <dgm:cxn modelId="{E43BF612-852F-40AA-BB52-6961908AC038}" type="presOf" srcId="{36884140-FB99-4CF6-A821-7353CFB5739C}" destId="{7CB29FAB-96B2-4F3D-9E48-4125F72C3FC7}" srcOrd="0" destOrd="0" presId="urn:microsoft.com/office/officeart/2005/8/layout/radial2"/>
    <dgm:cxn modelId="{A9D1536A-DDC4-47C2-9032-033AD72144FA}" type="presOf" srcId="{A8A9C1DD-6B8D-4ED7-A723-8099936DF8B6}" destId="{3DBCA5AB-AA5F-4502-B8E1-FA7E75B49ED9}" srcOrd="0" destOrd="0" presId="urn:microsoft.com/office/officeart/2005/8/layout/radial2"/>
    <dgm:cxn modelId="{46B3AF28-7DE8-4E4B-AF23-391199B9AF16}" srcId="{C4CBDDE7-80C7-8E40-B11B-C4256CB347A0}" destId="{6923E997-4DEB-490F-815E-5EFDCDFE49B5}" srcOrd="2" destOrd="0" parTransId="{36884140-FB99-4CF6-A821-7353CFB5739C}" sibTransId="{D63A5CFD-EEA9-4BE1-90C6-1925D709D4CA}"/>
    <dgm:cxn modelId="{230E6A26-3293-874F-A8A4-08C5B79F0F54}" type="presOf" srcId="{B45F8631-5F11-A246-9B73-F50B0CE6AB09}" destId="{036B439C-4E3E-DC4E-B728-171AED97B55E}" srcOrd="0" destOrd="0" presId="urn:microsoft.com/office/officeart/2005/8/layout/radial2"/>
    <dgm:cxn modelId="{806CC5AC-C551-4F25-96BF-3F5E336A9E4D}" type="presOf" srcId="{FE0C8A34-A876-4240-A2BF-5A607578B2F1}" destId="{03052B75-EA7B-4622-9544-76127DC24E49}" srcOrd="0" destOrd="0" presId="urn:microsoft.com/office/officeart/2005/8/layout/radial2"/>
    <dgm:cxn modelId="{E31A9937-A2AF-C94F-9F28-D96C08EB197C}" type="presOf" srcId="{60B91B17-6830-A240-B5AC-7BAC67685DF9}" destId="{EB89A2A9-0D32-8D48-8F58-EA97F4EC494F}" srcOrd="0" destOrd="0" presId="urn:microsoft.com/office/officeart/2005/8/layout/radial2"/>
    <dgm:cxn modelId="{22E04012-BA1B-6846-93EA-3C3FB24075D6}" type="presOf" srcId="{0152B274-CF2C-F647-9978-1D026567E212}" destId="{1195F76C-6EB8-4A4A-A022-26CBF5C487DC}" srcOrd="0" destOrd="0" presId="urn:microsoft.com/office/officeart/2005/8/layout/radial2"/>
    <dgm:cxn modelId="{461EEB23-63D3-4CD6-8BD7-BB4BD3987D6D}" type="presOf" srcId="{6923E997-4DEB-490F-815E-5EFDCDFE49B5}" destId="{FCA2C8C9-237B-43FA-A3C1-3EC66B97AAFE}" srcOrd="0" destOrd="0" presId="urn:microsoft.com/office/officeart/2005/8/layout/radial2"/>
    <dgm:cxn modelId="{7E12D007-494C-E24C-99D1-738111CF8832}" type="presOf" srcId="{C4CBDDE7-80C7-8E40-B11B-C4256CB347A0}" destId="{E43B7D14-FCAA-F644-A111-B03EA1BC9C4C}" srcOrd="0" destOrd="0" presId="urn:microsoft.com/office/officeart/2005/8/layout/radial2"/>
    <dgm:cxn modelId="{230FCB8C-8363-E74C-8345-4DD21CDFC33D}" type="presParOf" srcId="{E43B7D14-FCAA-F644-A111-B03EA1BC9C4C}" destId="{68DCEAD6-897A-C142-B807-4605630FCB63}" srcOrd="0" destOrd="0" presId="urn:microsoft.com/office/officeart/2005/8/layout/radial2"/>
    <dgm:cxn modelId="{98FE5233-C769-F94C-9DE9-4F1DD6CD3322}" type="presParOf" srcId="{68DCEAD6-897A-C142-B807-4605630FCB63}" destId="{7CA15664-0D25-C84B-B189-A8DE27244D44}" srcOrd="0" destOrd="0" presId="urn:microsoft.com/office/officeart/2005/8/layout/radial2"/>
    <dgm:cxn modelId="{E8D6E7D3-358B-4B40-8F9D-720D076EB46F}" type="presParOf" srcId="{7CA15664-0D25-C84B-B189-A8DE27244D44}" destId="{12B1B9B4-6B97-8243-BB35-AC8D80445BD1}" srcOrd="0" destOrd="0" presId="urn:microsoft.com/office/officeart/2005/8/layout/radial2"/>
    <dgm:cxn modelId="{E2B528C6-9938-3648-A445-3B288E320F08}" type="presParOf" srcId="{7CA15664-0D25-C84B-B189-A8DE27244D44}" destId="{0E7B0E3C-47DD-9D4F-9667-7572E987ABAC}" srcOrd="1" destOrd="0" presId="urn:microsoft.com/office/officeart/2005/8/layout/radial2"/>
    <dgm:cxn modelId="{FA167A74-B650-2C49-941A-2A84C14C1414}" type="presParOf" srcId="{68DCEAD6-897A-C142-B807-4605630FCB63}" destId="{1195F76C-6EB8-4A4A-A022-26CBF5C487DC}" srcOrd="1" destOrd="0" presId="urn:microsoft.com/office/officeart/2005/8/layout/radial2"/>
    <dgm:cxn modelId="{A8F87A16-59A1-DC43-BC99-F60C971B997D}" type="presParOf" srcId="{68DCEAD6-897A-C142-B807-4605630FCB63}" destId="{A6F84DAC-F747-324B-961A-60D4EC836A6A}" srcOrd="2" destOrd="0" presId="urn:microsoft.com/office/officeart/2005/8/layout/radial2"/>
    <dgm:cxn modelId="{60CB2276-C91C-FC45-A9C3-9FD94481A7F7}" type="presParOf" srcId="{A6F84DAC-F747-324B-961A-60D4EC836A6A}" destId="{FF12DE1E-338D-A94C-9DD5-11F6BF4A5A32}" srcOrd="0" destOrd="0" presId="urn:microsoft.com/office/officeart/2005/8/layout/radial2"/>
    <dgm:cxn modelId="{E40548AE-169B-2D4F-9CCC-9B0059092E1C}" type="presParOf" srcId="{A6F84DAC-F747-324B-961A-60D4EC836A6A}" destId="{857A0C74-F833-364D-A708-39486D631D2D}" srcOrd="1" destOrd="0" presId="urn:microsoft.com/office/officeart/2005/8/layout/radial2"/>
    <dgm:cxn modelId="{B9259600-7AA9-984A-86ED-B88D20CEE34F}" type="presParOf" srcId="{68DCEAD6-897A-C142-B807-4605630FCB63}" destId="{036B439C-4E3E-DC4E-B728-171AED97B55E}" srcOrd="3" destOrd="0" presId="urn:microsoft.com/office/officeart/2005/8/layout/radial2"/>
    <dgm:cxn modelId="{3D8D73AF-2B9C-9540-B8EB-36FBD0532CA9}" type="presParOf" srcId="{68DCEAD6-897A-C142-B807-4605630FCB63}" destId="{D97EC923-D134-6545-B232-00D09EFD8B33}" srcOrd="4" destOrd="0" presId="urn:microsoft.com/office/officeart/2005/8/layout/radial2"/>
    <dgm:cxn modelId="{5EE3DD76-34A1-1346-9919-92CD5CC93BE8}" type="presParOf" srcId="{D97EC923-D134-6545-B232-00D09EFD8B33}" destId="{EB89A2A9-0D32-8D48-8F58-EA97F4EC494F}" srcOrd="0" destOrd="0" presId="urn:microsoft.com/office/officeart/2005/8/layout/radial2"/>
    <dgm:cxn modelId="{A878130E-06FA-184D-925F-2AA33F0C7C4B}" type="presParOf" srcId="{D97EC923-D134-6545-B232-00D09EFD8B33}" destId="{5FE2212E-C769-ED44-9D5F-D98CAA4C8224}" srcOrd="1" destOrd="0" presId="urn:microsoft.com/office/officeart/2005/8/layout/radial2"/>
    <dgm:cxn modelId="{6F8FFD25-BDD5-4DD5-A783-B1CD5F1FA18F}" type="presParOf" srcId="{68DCEAD6-897A-C142-B807-4605630FCB63}" destId="{7CB29FAB-96B2-4F3D-9E48-4125F72C3FC7}" srcOrd="5" destOrd="0" presId="urn:microsoft.com/office/officeart/2005/8/layout/radial2"/>
    <dgm:cxn modelId="{6A82B05A-0087-4E88-A467-FCDA41E63F3C}" type="presParOf" srcId="{68DCEAD6-897A-C142-B807-4605630FCB63}" destId="{3D758147-F6F8-4DCE-AA9D-FAAD7A6D9496}" srcOrd="6" destOrd="0" presId="urn:microsoft.com/office/officeart/2005/8/layout/radial2"/>
    <dgm:cxn modelId="{CF4D30FD-31D9-49C4-A421-D72E3317BBF2}" type="presParOf" srcId="{3D758147-F6F8-4DCE-AA9D-FAAD7A6D9496}" destId="{FCA2C8C9-237B-43FA-A3C1-3EC66B97AAFE}" srcOrd="0" destOrd="0" presId="urn:microsoft.com/office/officeart/2005/8/layout/radial2"/>
    <dgm:cxn modelId="{D933EF2A-4669-4704-9779-F3F07BA412A3}" type="presParOf" srcId="{3D758147-F6F8-4DCE-AA9D-FAAD7A6D9496}" destId="{6F704BB1-04B3-4695-9E27-AF798D86D0EB}" srcOrd="1" destOrd="0" presId="urn:microsoft.com/office/officeart/2005/8/layout/radial2"/>
    <dgm:cxn modelId="{20A00B8F-02F6-4FED-909C-5E7E9A5769E5}" type="presParOf" srcId="{68DCEAD6-897A-C142-B807-4605630FCB63}" destId="{3DBCA5AB-AA5F-4502-B8E1-FA7E75B49ED9}" srcOrd="7" destOrd="0" presId="urn:microsoft.com/office/officeart/2005/8/layout/radial2"/>
    <dgm:cxn modelId="{A3F63016-1213-4C87-8E1B-D4E4E57F085E}" type="presParOf" srcId="{68DCEAD6-897A-C142-B807-4605630FCB63}" destId="{E444B772-A4BD-4F15-80F5-9589ED47F294}" srcOrd="8" destOrd="0" presId="urn:microsoft.com/office/officeart/2005/8/layout/radial2"/>
    <dgm:cxn modelId="{E7A426FC-FEA3-4653-B0CF-33753F75F55B}" type="presParOf" srcId="{E444B772-A4BD-4F15-80F5-9589ED47F294}" destId="{03052B75-EA7B-4622-9544-76127DC24E49}" srcOrd="0" destOrd="0" presId="urn:microsoft.com/office/officeart/2005/8/layout/radial2"/>
    <dgm:cxn modelId="{52D15D69-FCD5-40FD-AD08-509854270AFC}" type="presParOf" srcId="{E444B772-A4BD-4F15-80F5-9589ED47F294}" destId="{416D672B-765F-4FCF-A2E8-E5CD06142118}"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675DD6-4A4D-7842-8415-EE5A5D148CD1}">
      <dsp:nvSpPr>
        <dsp:cNvPr id="0" name=""/>
        <dsp:cNvSpPr/>
      </dsp:nvSpPr>
      <dsp:spPr>
        <a:xfrm>
          <a:off x="1962920" y="312315"/>
          <a:ext cx="2279636" cy="99378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7160" tIns="137160" rIns="137160" bIns="137160" numCol="1" spcCol="1270" anchor="ctr" anchorCtr="0">
          <a:noAutofit/>
        </a:bodyPr>
        <a:lstStyle/>
        <a:p>
          <a:pPr lvl="0" algn="ctr" defTabSz="1600200">
            <a:lnSpc>
              <a:spcPct val="90000"/>
            </a:lnSpc>
            <a:spcBef>
              <a:spcPct val="0"/>
            </a:spcBef>
            <a:spcAft>
              <a:spcPct val="35000"/>
            </a:spcAft>
          </a:pPr>
          <a:r>
            <a:rPr lang="en-US" sz="3600" kern="1200" dirty="0" smtClean="0"/>
            <a:t>Supports</a:t>
          </a:r>
          <a:endParaRPr lang="en-US" sz="3600" kern="1200" dirty="0"/>
        </a:p>
      </dsp:txBody>
      <dsp:txXfrm>
        <a:off x="1962920" y="312315"/>
        <a:ext cx="2279636" cy="993781"/>
      </dsp:txXfrm>
    </dsp:sp>
    <dsp:sp modelId="{397355B4-3CBD-3343-B78D-FB39ABE1E131}">
      <dsp:nvSpPr>
        <dsp:cNvPr id="0" name=""/>
        <dsp:cNvSpPr/>
      </dsp:nvSpPr>
      <dsp:spPr>
        <a:xfrm>
          <a:off x="5276387" y="426838"/>
          <a:ext cx="2093314" cy="99378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33350" tIns="133350" rIns="133350" bIns="133350" numCol="1" spcCol="1270" anchor="ctr" anchorCtr="0">
          <a:noAutofit/>
        </a:bodyPr>
        <a:lstStyle/>
        <a:p>
          <a:pPr lvl="0" algn="ctr" defTabSz="1555750">
            <a:lnSpc>
              <a:spcPct val="90000"/>
            </a:lnSpc>
            <a:spcBef>
              <a:spcPct val="0"/>
            </a:spcBef>
            <a:spcAft>
              <a:spcPct val="35000"/>
            </a:spcAft>
          </a:pPr>
          <a:r>
            <a:rPr lang="en-US" sz="3500" kern="1200" dirty="0" smtClean="0"/>
            <a:t>Stressors</a:t>
          </a:r>
          <a:endParaRPr lang="en-US" sz="3500" kern="1200" dirty="0"/>
        </a:p>
      </dsp:txBody>
      <dsp:txXfrm>
        <a:off x="5276387" y="426838"/>
        <a:ext cx="2093314" cy="993781"/>
      </dsp:txXfrm>
    </dsp:sp>
    <dsp:sp modelId="{D7D2EFF6-B34D-534E-B923-7311024DEC1B}">
      <dsp:nvSpPr>
        <dsp:cNvPr id="0" name=""/>
        <dsp:cNvSpPr/>
      </dsp:nvSpPr>
      <dsp:spPr>
        <a:xfrm>
          <a:off x="3869884" y="4223569"/>
          <a:ext cx="745335" cy="745335"/>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B86A00C-ED4A-5049-ACDF-54972CB39142}">
      <dsp:nvSpPr>
        <dsp:cNvPr id="0" name=""/>
        <dsp:cNvSpPr/>
      </dsp:nvSpPr>
      <dsp:spPr>
        <a:xfrm rot="661927">
          <a:off x="2005861" y="3904184"/>
          <a:ext cx="4473380" cy="3128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174073C-1010-134B-B644-F02052EF168B}">
      <dsp:nvSpPr>
        <dsp:cNvPr id="0" name=""/>
        <dsp:cNvSpPr/>
      </dsp:nvSpPr>
      <dsp:spPr>
        <a:xfrm rot="681350">
          <a:off x="4738192" y="3569679"/>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Eating Disorders</a:t>
          </a:r>
          <a:endParaRPr lang="en-US" sz="1600" kern="1200" dirty="0"/>
        </a:p>
      </dsp:txBody>
      <dsp:txXfrm rot="681350">
        <a:off x="4738192" y="3569679"/>
        <a:ext cx="1775209" cy="613058"/>
      </dsp:txXfrm>
    </dsp:sp>
    <dsp:sp modelId="{0A9EC879-669F-C340-AFF9-5ACC18C2BE9C}">
      <dsp:nvSpPr>
        <dsp:cNvPr id="0" name=""/>
        <dsp:cNvSpPr/>
      </dsp:nvSpPr>
      <dsp:spPr>
        <a:xfrm rot="656837">
          <a:off x="4725419" y="2945016"/>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Mental Health</a:t>
          </a:r>
          <a:endParaRPr lang="en-US" sz="1600" kern="1200" dirty="0"/>
        </a:p>
      </dsp:txBody>
      <dsp:txXfrm rot="656837">
        <a:off x="4725419" y="2945016"/>
        <a:ext cx="1775209" cy="613058"/>
      </dsp:txXfrm>
    </dsp:sp>
    <dsp:sp modelId="{7A8DE3EB-2A1A-B54A-9378-F42CCE1E1297}">
      <dsp:nvSpPr>
        <dsp:cNvPr id="0" name=""/>
        <dsp:cNvSpPr/>
      </dsp:nvSpPr>
      <dsp:spPr>
        <a:xfrm rot="577074">
          <a:off x="5045778" y="2364660"/>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Peer Pressure</a:t>
          </a:r>
          <a:endParaRPr lang="en-US" sz="1600" kern="1200" dirty="0"/>
        </a:p>
      </dsp:txBody>
      <dsp:txXfrm rot="577074">
        <a:off x="5045778" y="2364660"/>
        <a:ext cx="1775209" cy="613058"/>
      </dsp:txXfrm>
    </dsp:sp>
    <dsp:sp modelId="{AE2833A2-4F1E-754A-BC10-CEB49E355DDA}">
      <dsp:nvSpPr>
        <dsp:cNvPr id="0" name=""/>
        <dsp:cNvSpPr/>
      </dsp:nvSpPr>
      <dsp:spPr>
        <a:xfrm rot="588084">
          <a:off x="4866439" y="1724767"/>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Bullying</a:t>
          </a:r>
          <a:endParaRPr lang="en-US" sz="1600" kern="1200" dirty="0"/>
        </a:p>
      </dsp:txBody>
      <dsp:txXfrm rot="588084">
        <a:off x="4866439" y="1724767"/>
        <a:ext cx="1775209" cy="613058"/>
      </dsp:txXfrm>
    </dsp:sp>
    <dsp:sp modelId="{2AD5DEE0-E274-2B40-B7E5-E337B5F920DE}">
      <dsp:nvSpPr>
        <dsp:cNvPr id="0" name=""/>
        <dsp:cNvSpPr/>
      </dsp:nvSpPr>
      <dsp:spPr>
        <a:xfrm rot="639783">
          <a:off x="2248055" y="3109714"/>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School Professionals</a:t>
          </a:r>
          <a:endParaRPr lang="en-US" sz="1600" kern="1200" dirty="0"/>
        </a:p>
      </dsp:txBody>
      <dsp:txXfrm rot="639783">
        <a:off x="2248055" y="3109714"/>
        <a:ext cx="1775209" cy="613058"/>
      </dsp:txXfrm>
    </dsp:sp>
    <dsp:sp modelId="{38AFCAB3-120C-F344-AFA8-0251F12FD8C6}">
      <dsp:nvSpPr>
        <dsp:cNvPr id="0" name=""/>
        <dsp:cNvSpPr/>
      </dsp:nvSpPr>
      <dsp:spPr>
        <a:xfrm rot="639202">
          <a:off x="2417935" y="2517784"/>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Resources</a:t>
          </a:r>
          <a:endParaRPr lang="en-US" sz="1600" kern="1200" dirty="0"/>
        </a:p>
      </dsp:txBody>
      <dsp:txXfrm rot="639202">
        <a:off x="2417935" y="2517784"/>
        <a:ext cx="1775209" cy="613058"/>
      </dsp:txXfrm>
    </dsp:sp>
    <dsp:sp modelId="{F9027D7F-A4E4-314B-9EA0-CB160456E34A}">
      <dsp:nvSpPr>
        <dsp:cNvPr id="0" name=""/>
        <dsp:cNvSpPr/>
      </dsp:nvSpPr>
      <dsp:spPr>
        <a:xfrm rot="597952">
          <a:off x="2428703" y="1897158"/>
          <a:ext cx="1775209" cy="61305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0960" tIns="60960" rIns="60960" bIns="60960" numCol="1" spcCol="1270" anchor="ctr" anchorCtr="0">
          <a:noAutofit/>
        </a:bodyPr>
        <a:lstStyle/>
        <a:p>
          <a:pPr lvl="0" algn="ctr" defTabSz="711200">
            <a:lnSpc>
              <a:spcPct val="90000"/>
            </a:lnSpc>
            <a:spcBef>
              <a:spcPct val="0"/>
            </a:spcBef>
            <a:spcAft>
              <a:spcPct val="35000"/>
            </a:spcAft>
          </a:pPr>
          <a:r>
            <a:rPr lang="en-US" sz="1600" kern="1200" dirty="0" smtClean="0"/>
            <a:t>Family</a:t>
          </a:r>
          <a:endParaRPr lang="en-US" sz="1600" kern="1200" dirty="0"/>
        </a:p>
      </dsp:txBody>
      <dsp:txXfrm rot="597952">
        <a:off x="2428703" y="1897158"/>
        <a:ext cx="1775209" cy="61305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0675DD6-4A4D-7842-8415-EE5A5D148CD1}">
      <dsp:nvSpPr>
        <dsp:cNvPr id="0" name=""/>
        <dsp:cNvSpPr/>
      </dsp:nvSpPr>
      <dsp:spPr>
        <a:xfrm>
          <a:off x="515" y="908763"/>
          <a:ext cx="1676218" cy="598176"/>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Supports</a:t>
          </a:r>
          <a:endParaRPr lang="en-US" sz="2700" kern="1200" dirty="0"/>
        </a:p>
      </dsp:txBody>
      <dsp:txXfrm>
        <a:off x="515" y="908763"/>
        <a:ext cx="1676218" cy="598176"/>
      </dsp:txXfrm>
    </dsp:sp>
    <dsp:sp modelId="{397355B4-3CBD-3343-B78D-FB39ABE1E131}">
      <dsp:nvSpPr>
        <dsp:cNvPr id="0" name=""/>
        <dsp:cNvSpPr/>
      </dsp:nvSpPr>
      <dsp:spPr>
        <a:xfrm>
          <a:off x="5500287" y="554798"/>
          <a:ext cx="2093314" cy="993781"/>
        </a:xfrm>
        <a:prstGeom prst="roundRect">
          <a:avLst>
            <a:gd name="adj" fmla="val 10000"/>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txBody>
        <a:bodyPr spcFirstLastPara="0" vert="horz" wrap="square" lIns="102870" tIns="102870" rIns="102870" bIns="102870" numCol="1" spcCol="1270" anchor="ctr" anchorCtr="0">
          <a:noAutofit/>
        </a:bodyPr>
        <a:lstStyle/>
        <a:p>
          <a:pPr lvl="0" algn="ctr" defTabSz="1200150">
            <a:lnSpc>
              <a:spcPct val="90000"/>
            </a:lnSpc>
            <a:spcBef>
              <a:spcPct val="0"/>
            </a:spcBef>
            <a:spcAft>
              <a:spcPct val="35000"/>
            </a:spcAft>
          </a:pPr>
          <a:r>
            <a:rPr lang="en-US" sz="2700" kern="1200" dirty="0" smtClean="0"/>
            <a:t>Stressors</a:t>
          </a:r>
          <a:endParaRPr lang="en-US" sz="2700" kern="1200" dirty="0"/>
        </a:p>
      </dsp:txBody>
      <dsp:txXfrm>
        <a:off x="5500287" y="554798"/>
        <a:ext cx="2093314" cy="993781"/>
      </dsp:txXfrm>
    </dsp:sp>
    <dsp:sp modelId="{D7D2EFF6-B34D-534E-B923-7311024DEC1B}">
      <dsp:nvSpPr>
        <dsp:cNvPr id="0" name=""/>
        <dsp:cNvSpPr/>
      </dsp:nvSpPr>
      <dsp:spPr>
        <a:xfrm>
          <a:off x="4121864" y="4223569"/>
          <a:ext cx="745335" cy="745335"/>
        </a:xfrm>
        <a:prstGeom prst="triangle">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EB86A00C-ED4A-5049-ACDF-54972CB39142}">
      <dsp:nvSpPr>
        <dsp:cNvPr id="0" name=""/>
        <dsp:cNvSpPr/>
      </dsp:nvSpPr>
      <dsp:spPr>
        <a:xfrm rot="21096955">
          <a:off x="2257842" y="3904184"/>
          <a:ext cx="4473380" cy="31280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1">
          <a:scrgbClr r="0" g="0" b="0"/>
        </a:lnRef>
        <a:fillRef idx="1">
          <a:scrgbClr r="0" g="0" b="0"/>
        </a:fillRef>
        <a:effectRef idx="0">
          <a:scrgbClr r="0" g="0" b="0"/>
        </a:effectRef>
        <a:fontRef idx="minor"/>
      </dsp:style>
    </dsp:sp>
    <dsp:sp modelId="{7174073C-1010-134B-B644-F02052EF168B}">
      <dsp:nvSpPr>
        <dsp:cNvPr id="0" name=""/>
        <dsp:cNvSpPr/>
      </dsp:nvSpPr>
      <dsp:spPr>
        <a:xfrm rot="21298154">
          <a:off x="4972888" y="3229574"/>
          <a:ext cx="1559930" cy="481241"/>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Eating Disorders</a:t>
          </a:r>
          <a:endParaRPr lang="en-US" sz="1400" kern="1200" dirty="0"/>
        </a:p>
      </dsp:txBody>
      <dsp:txXfrm rot="21298154">
        <a:off x="4972888" y="3229574"/>
        <a:ext cx="1559930" cy="481241"/>
      </dsp:txXfrm>
    </dsp:sp>
    <dsp:sp modelId="{0A9EC879-669F-C340-AFF9-5ACC18C2BE9C}">
      <dsp:nvSpPr>
        <dsp:cNvPr id="0" name=""/>
        <dsp:cNvSpPr/>
      </dsp:nvSpPr>
      <dsp:spPr>
        <a:xfrm rot="21355112">
          <a:off x="5140880" y="2679964"/>
          <a:ext cx="1562509" cy="638326"/>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Mental Health</a:t>
          </a:r>
          <a:endParaRPr lang="en-US" sz="1400" kern="1200" dirty="0"/>
        </a:p>
      </dsp:txBody>
      <dsp:txXfrm rot="21355112">
        <a:off x="5140880" y="2679964"/>
        <a:ext cx="1562509" cy="638326"/>
      </dsp:txXfrm>
    </dsp:sp>
    <dsp:sp modelId="{7A8DE3EB-2A1A-B54A-9378-F42CCE1E1297}">
      <dsp:nvSpPr>
        <dsp:cNvPr id="0" name=""/>
        <dsp:cNvSpPr/>
      </dsp:nvSpPr>
      <dsp:spPr>
        <a:xfrm rot="21396022">
          <a:off x="5362210" y="2295846"/>
          <a:ext cx="1220570" cy="37720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Peer Pressure</a:t>
          </a:r>
          <a:endParaRPr lang="en-US" sz="1400" kern="1200" dirty="0"/>
        </a:p>
      </dsp:txBody>
      <dsp:txXfrm rot="21396022">
        <a:off x="5362210" y="2295846"/>
        <a:ext cx="1220570" cy="377208"/>
      </dsp:txXfrm>
    </dsp:sp>
    <dsp:sp modelId="{AE2833A2-4F1E-754A-BC10-CEB49E355DDA}">
      <dsp:nvSpPr>
        <dsp:cNvPr id="0" name=""/>
        <dsp:cNvSpPr/>
      </dsp:nvSpPr>
      <dsp:spPr>
        <a:xfrm rot="21343460">
          <a:off x="5193050" y="1808296"/>
          <a:ext cx="1480203" cy="489374"/>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Bullying</a:t>
          </a:r>
          <a:endParaRPr lang="en-US" sz="1400" kern="1200" dirty="0"/>
        </a:p>
      </dsp:txBody>
      <dsp:txXfrm rot="21343460">
        <a:off x="5193050" y="1808296"/>
        <a:ext cx="1480203" cy="489374"/>
      </dsp:txXfrm>
    </dsp:sp>
    <dsp:sp modelId="{2AD5DEE0-E274-2B40-B7E5-E337B5F920DE}">
      <dsp:nvSpPr>
        <dsp:cNvPr id="0" name=""/>
        <dsp:cNvSpPr/>
      </dsp:nvSpPr>
      <dsp:spPr>
        <a:xfrm rot="21239566">
          <a:off x="2268936" y="2848484"/>
          <a:ext cx="2165588" cy="1260448"/>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School Professionals</a:t>
          </a:r>
          <a:endParaRPr lang="en-US" sz="1400" kern="1200" dirty="0"/>
        </a:p>
      </dsp:txBody>
      <dsp:txXfrm rot="21239566">
        <a:off x="2268936" y="2848484"/>
        <a:ext cx="2165588" cy="1260448"/>
      </dsp:txXfrm>
    </dsp:sp>
    <dsp:sp modelId="{38AFCAB3-120C-F344-AFA8-0251F12FD8C6}">
      <dsp:nvSpPr>
        <dsp:cNvPr id="0" name=""/>
        <dsp:cNvSpPr/>
      </dsp:nvSpPr>
      <dsp:spPr>
        <a:xfrm rot="21167899">
          <a:off x="1442929" y="1678770"/>
          <a:ext cx="3516525" cy="1201226"/>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Resources</a:t>
          </a:r>
          <a:endParaRPr lang="en-US" sz="1400" kern="1200" dirty="0"/>
        </a:p>
      </dsp:txBody>
      <dsp:txXfrm rot="21167899">
        <a:off x="1442929" y="1678770"/>
        <a:ext cx="3516525" cy="1201226"/>
      </dsp:txXfrm>
    </dsp:sp>
    <dsp:sp modelId="{F9027D7F-A4E4-314B-9EA0-CB160456E34A}">
      <dsp:nvSpPr>
        <dsp:cNvPr id="0" name=""/>
        <dsp:cNvSpPr/>
      </dsp:nvSpPr>
      <dsp:spPr>
        <a:xfrm rot="21229764">
          <a:off x="1817954" y="514555"/>
          <a:ext cx="1980793" cy="1349699"/>
        </a:xfrm>
        <a:prstGeom prst="roundRect">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Family</a:t>
          </a:r>
          <a:endParaRPr lang="en-US" sz="1400" kern="1200" dirty="0"/>
        </a:p>
      </dsp:txBody>
      <dsp:txXfrm rot="21229764">
        <a:off x="1817954" y="514555"/>
        <a:ext cx="1980793" cy="1349699"/>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BFE3A549-153F-FB46-A79F-10DE3CC38F49}">
      <dsp:nvSpPr>
        <dsp:cNvPr id="0" name=""/>
        <dsp:cNvSpPr/>
      </dsp:nvSpPr>
      <dsp:spPr>
        <a:xfrm>
          <a:off x="0" y="74154"/>
          <a:ext cx="9144000" cy="5715000"/>
        </a:xfrm>
        <a:prstGeom prst="swooshArrow">
          <a:avLst>
            <a:gd name="adj1" fmla="val 25000"/>
            <a:gd name="adj2" fmla="val 25000"/>
          </a:avLst>
        </a:prstGeom>
        <a:solidFill>
          <a:schemeClr val="accent1">
            <a:tint val="40000"/>
            <a:hueOff val="0"/>
            <a:satOff val="0"/>
            <a:lumOff val="0"/>
            <a:alphaOff val="0"/>
          </a:schemeClr>
        </a:solid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1">
          <a:scrgbClr r="0" g="0" b="0"/>
        </a:fillRef>
        <a:effectRef idx="2">
          <a:scrgbClr r="0" g="0" b="0"/>
        </a:effectRef>
        <a:fontRef idx="minor"/>
      </dsp:style>
    </dsp:sp>
    <dsp:sp modelId="{4A25AE8F-0C90-C646-B8A6-05F04D911B20}">
      <dsp:nvSpPr>
        <dsp:cNvPr id="0" name=""/>
        <dsp:cNvSpPr/>
      </dsp:nvSpPr>
      <dsp:spPr>
        <a:xfrm>
          <a:off x="900683" y="4323828"/>
          <a:ext cx="210312" cy="210312"/>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1CCEABCE-A527-B548-8297-7DE03E2672A1}">
      <dsp:nvSpPr>
        <dsp:cNvPr id="0" name=""/>
        <dsp:cNvSpPr/>
      </dsp:nvSpPr>
      <dsp:spPr>
        <a:xfrm>
          <a:off x="1005839" y="4428984"/>
          <a:ext cx="1197864" cy="136017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1440" tIns="0" rIns="0" bIns="0" numCol="1" spcCol="1270" anchor="t" anchorCtr="0">
          <a:noAutofit/>
        </a:bodyPr>
        <a:lstStyle/>
        <a:p>
          <a:pPr lvl="0" algn="l" defTabSz="666750" rtl="0">
            <a:lnSpc>
              <a:spcPct val="90000"/>
            </a:lnSpc>
            <a:spcBef>
              <a:spcPct val="0"/>
            </a:spcBef>
            <a:spcAft>
              <a:spcPct val="35000"/>
            </a:spcAft>
          </a:pPr>
          <a:r>
            <a:rPr lang="en-US" sz="1500" kern="1200" dirty="0" smtClean="0"/>
            <a:t>School counselors – mental health professionals</a:t>
          </a:r>
          <a:endParaRPr lang="en-US" sz="1500" kern="1200" dirty="0"/>
        </a:p>
      </dsp:txBody>
      <dsp:txXfrm>
        <a:off x="1005839" y="4428984"/>
        <a:ext cx="1197864" cy="1360170"/>
      </dsp:txXfrm>
    </dsp:sp>
    <dsp:sp modelId="{578276F6-E645-464B-A352-BAA7805A04E4}">
      <dsp:nvSpPr>
        <dsp:cNvPr id="0" name=""/>
        <dsp:cNvSpPr/>
      </dsp:nvSpPr>
      <dsp:spPr>
        <a:xfrm>
          <a:off x="2039111" y="3229977"/>
          <a:ext cx="329184" cy="329184"/>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A2FEBBC1-D89B-3E46-8FFA-4DC6234D00D9}">
      <dsp:nvSpPr>
        <dsp:cNvPr id="0" name=""/>
        <dsp:cNvSpPr/>
      </dsp:nvSpPr>
      <dsp:spPr>
        <a:xfrm>
          <a:off x="2203703" y="3394569"/>
          <a:ext cx="1517904" cy="2394585"/>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74428" tIns="0" rIns="0" bIns="0" numCol="1" spcCol="1270" anchor="t" anchorCtr="0">
          <a:noAutofit/>
        </a:bodyPr>
        <a:lstStyle/>
        <a:p>
          <a:pPr lvl="0" algn="l" defTabSz="666750" rtl="0">
            <a:lnSpc>
              <a:spcPct val="90000"/>
            </a:lnSpc>
            <a:spcBef>
              <a:spcPct val="0"/>
            </a:spcBef>
            <a:spcAft>
              <a:spcPct val="35000"/>
            </a:spcAft>
          </a:pPr>
          <a:r>
            <a:rPr lang="en-US" sz="1500" kern="1200" dirty="0" smtClean="0"/>
            <a:t>School librarians – information and technology wizards!</a:t>
          </a:r>
          <a:endParaRPr lang="en-US" sz="1500" kern="1200" dirty="0"/>
        </a:p>
      </dsp:txBody>
      <dsp:txXfrm>
        <a:off x="2203703" y="3394569"/>
        <a:ext cx="1517904" cy="2394585"/>
      </dsp:txXfrm>
    </dsp:sp>
    <dsp:sp modelId="{C69FAB38-9B78-2149-A0EE-09B30E2409BB}">
      <dsp:nvSpPr>
        <dsp:cNvPr id="0" name=""/>
        <dsp:cNvSpPr/>
      </dsp:nvSpPr>
      <dsp:spPr>
        <a:xfrm>
          <a:off x="3502152" y="2357868"/>
          <a:ext cx="438912" cy="438912"/>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D75FF346-8BFF-5445-ADD2-66BA88E65DAF}">
      <dsp:nvSpPr>
        <dsp:cNvPr id="0" name=""/>
        <dsp:cNvSpPr/>
      </dsp:nvSpPr>
      <dsp:spPr>
        <a:xfrm>
          <a:off x="3721608" y="2577324"/>
          <a:ext cx="1764792" cy="321183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232570" tIns="0" rIns="0" bIns="0" numCol="1" spcCol="1270" anchor="t" anchorCtr="0">
          <a:noAutofit/>
        </a:bodyPr>
        <a:lstStyle/>
        <a:p>
          <a:pPr lvl="0" algn="l" defTabSz="666750">
            <a:lnSpc>
              <a:spcPct val="90000"/>
            </a:lnSpc>
            <a:spcBef>
              <a:spcPct val="0"/>
            </a:spcBef>
            <a:spcAft>
              <a:spcPct val="35000"/>
            </a:spcAft>
          </a:pPr>
          <a:r>
            <a:rPr lang="en-US" sz="1500" kern="1200" dirty="0" smtClean="0"/>
            <a:t>Interdisciplinary Collaboration</a:t>
          </a:r>
          <a:endParaRPr lang="en-US" sz="1500" kern="1200" dirty="0"/>
        </a:p>
      </dsp:txBody>
      <dsp:txXfrm>
        <a:off x="3721608" y="2577324"/>
        <a:ext cx="1764792" cy="3211830"/>
      </dsp:txXfrm>
    </dsp:sp>
    <dsp:sp modelId="{66376D3B-91D9-5444-A71D-6ED03F723D02}">
      <dsp:nvSpPr>
        <dsp:cNvPr id="0" name=""/>
        <dsp:cNvSpPr/>
      </dsp:nvSpPr>
      <dsp:spPr>
        <a:xfrm>
          <a:off x="5202936" y="1676640"/>
          <a:ext cx="566928" cy="56692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7491FF4A-B7EA-E040-9670-42315801961D}">
      <dsp:nvSpPr>
        <dsp:cNvPr id="0" name=""/>
        <dsp:cNvSpPr/>
      </dsp:nvSpPr>
      <dsp:spPr>
        <a:xfrm>
          <a:off x="5486400" y="1960104"/>
          <a:ext cx="1828800" cy="382905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00403" tIns="0" rIns="0" bIns="0" numCol="1" spcCol="1270" anchor="t" anchorCtr="0">
          <a:noAutofit/>
        </a:bodyPr>
        <a:lstStyle/>
        <a:p>
          <a:pPr lvl="0" algn="l" defTabSz="666750">
            <a:lnSpc>
              <a:spcPct val="90000"/>
            </a:lnSpc>
            <a:spcBef>
              <a:spcPct val="0"/>
            </a:spcBef>
            <a:spcAft>
              <a:spcPct val="35000"/>
            </a:spcAft>
          </a:pPr>
          <a:r>
            <a:rPr lang="en-US" sz="1500" kern="1200" dirty="0" smtClean="0"/>
            <a:t>Improved student access to resources and supports</a:t>
          </a:r>
          <a:endParaRPr lang="en-US" sz="1500" kern="1200" dirty="0"/>
        </a:p>
      </dsp:txBody>
      <dsp:txXfrm>
        <a:off x="5486400" y="1960104"/>
        <a:ext cx="1828800" cy="3829050"/>
      </dsp:txXfrm>
    </dsp:sp>
    <dsp:sp modelId="{1E653D2C-97A5-7C48-AA04-2805758C890E}">
      <dsp:nvSpPr>
        <dsp:cNvPr id="0" name=""/>
        <dsp:cNvSpPr/>
      </dsp:nvSpPr>
      <dsp:spPr>
        <a:xfrm>
          <a:off x="6954012" y="1221726"/>
          <a:ext cx="722376" cy="722376"/>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F1E8B4F3-CA77-9946-BE9C-757A11B26FE5}">
      <dsp:nvSpPr>
        <dsp:cNvPr id="0" name=""/>
        <dsp:cNvSpPr/>
      </dsp:nvSpPr>
      <dsp:spPr>
        <a:xfrm>
          <a:off x="7315200" y="1582914"/>
          <a:ext cx="1828800" cy="420624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2772" tIns="0" rIns="0" bIns="0" numCol="1" spcCol="1270" anchor="t" anchorCtr="0">
          <a:noAutofit/>
        </a:bodyPr>
        <a:lstStyle/>
        <a:p>
          <a:pPr lvl="0" algn="l" defTabSz="666750">
            <a:lnSpc>
              <a:spcPct val="90000"/>
            </a:lnSpc>
            <a:spcBef>
              <a:spcPct val="0"/>
            </a:spcBef>
            <a:spcAft>
              <a:spcPct val="35000"/>
            </a:spcAft>
          </a:pPr>
          <a:r>
            <a:rPr lang="en-US" sz="1500" kern="1200" dirty="0" smtClean="0"/>
            <a:t>Enhanced student academic outcomes!</a:t>
          </a:r>
          <a:endParaRPr lang="en-US" sz="1500" kern="1200" dirty="0"/>
        </a:p>
      </dsp:txBody>
      <dsp:txXfrm>
        <a:off x="7315200" y="1582914"/>
        <a:ext cx="1828800" cy="420624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071678-8EF7-2A42-A968-754706CB36CE}">
      <dsp:nvSpPr>
        <dsp:cNvPr id="0" name=""/>
        <dsp:cNvSpPr/>
      </dsp:nvSpPr>
      <dsp:spPr>
        <a:xfrm>
          <a:off x="2956416" y="0"/>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Needs assessment</a:t>
          </a:r>
          <a:endParaRPr lang="en-US" sz="1700" kern="1200" dirty="0"/>
        </a:p>
      </dsp:txBody>
      <dsp:txXfrm>
        <a:off x="2956416" y="0"/>
        <a:ext cx="2550603" cy="2550603"/>
      </dsp:txXfrm>
    </dsp:sp>
    <dsp:sp modelId="{8DC3184C-8EE1-9B41-AB8E-EE8876FAE9E8}">
      <dsp:nvSpPr>
        <dsp:cNvPr id="0" name=""/>
        <dsp:cNvSpPr/>
      </dsp:nvSpPr>
      <dsp:spPr>
        <a:xfrm>
          <a:off x="1681115" y="2550603"/>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Library Media Standard Course of Study</a:t>
          </a:r>
          <a:endParaRPr lang="en-US" sz="1700" kern="1200" dirty="0"/>
        </a:p>
      </dsp:txBody>
      <dsp:txXfrm>
        <a:off x="1681115" y="2550603"/>
        <a:ext cx="2550603" cy="2550603"/>
      </dsp:txXfrm>
    </dsp:sp>
    <dsp:sp modelId="{D167C4E1-E50E-3F4F-9C4A-7BE634CAD523}">
      <dsp:nvSpPr>
        <dsp:cNvPr id="0" name=""/>
        <dsp:cNvSpPr/>
      </dsp:nvSpPr>
      <dsp:spPr>
        <a:xfrm rot="10800000">
          <a:off x="2956416" y="2550603"/>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Meeting students “Where they are”</a:t>
          </a:r>
          <a:endParaRPr lang="en-US" sz="1700" kern="1200" dirty="0"/>
        </a:p>
      </dsp:txBody>
      <dsp:txXfrm rot="10800000">
        <a:off x="2956416" y="2550603"/>
        <a:ext cx="2550603" cy="2550603"/>
      </dsp:txXfrm>
    </dsp:sp>
    <dsp:sp modelId="{8AAEFE32-D153-FC48-B9B1-DBFD39EF0F0D}">
      <dsp:nvSpPr>
        <dsp:cNvPr id="0" name=""/>
        <dsp:cNvSpPr/>
      </dsp:nvSpPr>
      <dsp:spPr>
        <a:xfrm>
          <a:off x="4231718" y="2550603"/>
          <a:ext cx="2550603" cy="2550603"/>
        </a:xfrm>
        <a:prstGeom prst="triangl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64770" tIns="64770" rIns="64770" bIns="64770" numCol="1" spcCol="1270" anchor="ctr" anchorCtr="0">
          <a:noAutofit/>
        </a:bodyPr>
        <a:lstStyle/>
        <a:p>
          <a:pPr lvl="0" algn="ctr" defTabSz="755650">
            <a:lnSpc>
              <a:spcPct val="90000"/>
            </a:lnSpc>
            <a:spcBef>
              <a:spcPct val="0"/>
            </a:spcBef>
            <a:spcAft>
              <a:spcPct val="35000"/>
            </a:spcAft>
          </a:pPr>
          <a:r>
            <a:rPr lang="en-US" sz="1700" kern="1200" dirty="0" smtClean="0"/>
            <a:t>School counseling standard course of study</a:t>
          </a:r>
          <a:endParaRPr lang="en-US" sz="1700" kern="1200" dirty="0"/>
        </a:p>
      </dsp:txBody>
      <dsp:txXfrm>
        <a:off x="4231718" y="2550603"/>
        <a:ext cx="2550603" cy="255060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BCA5AB-AA5F-4502-B8E1-FA7E75B49ED9}">
      <dsp:nvSpPr>
        <dsp:cNvPr id="0" name=""/>
        <dsp:cNvSpPr/>
      </dsp:nvSpPr>
      <dsp:spPr>
        <a:xfrm rot="2936064">
          <a:off x="3382921" y="3535039"/>
          <a:ext cx="931122" cy="42451"/>
        </a:xfrm>
        <a:custGeom>
          <a:avLst/>
          <a:gdLst/>
          <a:ahLst/>
          <a:cxnLst/>
          <a:rect l="0" t="0" r="0" b="0"/>
          <a:pathLst>
            <a:path>
              <a:moveTo>
                <a:pt x="0" y="21225"/>
              </a:moveTo>
              <a:lnTo>
                <a:pt x="931122"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CB29FAB-96B2-4F3D-9E48-4125F72C3FC7}">
      <dsp:nvSpPr>
        <dsp:cNvPr id="0" name=""/>
        <dsp:cNvSpPr/>
      </dsp:nvSpPr>
      <dsp:spPr>
        <a:xfrm rot="953331">
          <a:off x="3590063" y="2987078"/>
          <a:ext cx="2169408" cy="42451"/>
        </a:xfrm>
        <a:custGeom>
          <a:avLst/>
          <a:gdLst/>
          <a:ahLst/>
          <a:cxnLst/>
          <a:rect l="0" t="0" r="0" b="0"/>
          <a:pathLst>
            <a:path>
              <a:moveTo>
                <a:pt x="0" y="21225"/>
              </a:moveTo>
              <a:lnTo>
                <a:pt x="2169408"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6B439C-4E3E-DC4E-B728-171AED97B55E}">
      <dsp:nvSpPr>
        <dsp:cNvPr id="0" name=""/>
        <dsp:cNvSpPr/>
      </dsp:nvSpPr>
      <dsp:spPr>
        <a:xfrm rot="20904118">
          <a:off x="3615705" y="2196306"/>
          <a:ext cx="1547673" cy="42451"/>
        </a:xfrm>
        <a:custGeom>
          <a:avLst/>
          <a:gdLst/>
          <a:ahLst/>
          <a:cxnLst/>
          <a:rect l="0" t="0" r="0" b="0"/>
          <a:pathLst>
            <a:path>
              <a:moveTo>
                <a:pt x="0" y="21225"/>
              </a:moveTo>
              <a:lnTo>
                <a:pt x="1547673"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195F76C-6EB8-4A4A-A022-26CBF5C487DC}">
      <dsp:nvSpPr>
        <dsp:cNvPr id="0" name=""/>
        <dsp:cNvSpPr/>
      </dsp:nvSpPr>
      <dsp:spPr>
        <a:xfrm rot="18879618">
          <a:off x="3462459" y="1417911"/>
          <a:ext cx="1083194" cy="42451"/>
        </a:xfrm>
        <a:custGeom>
          <a:avLst/>
          <a:gdLst/>
          <a:ahLst/>
          <a:cxnLst/>
          <a:rect l="0" t="0" r="0" b="0"/>
          <a:pathLst>
            <a:path>
              <a:moveTo>
                <a:pt x="0" y="21225"/>
              </a:moveTo>
              <a:lnTo>
                <a:pt x="1083194" y="21225"/>
              </a:lnTo>
            </a:path>
          </a:pathLst>
        </a:custGeom>
        <a:noFill/>
        <a:ln w="12700"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7B0E3C-47DD-9D4F-9667-7572E987ABAC}">
      <dsp:nvSpPr>
        <dsp:cNvPr id="0" name=""/>
        <dsp:cNvSpPr/>
      </dsp:nvSpPr>
      <dsp:spPr>
        <a:xfrm>
          <a:off x="1008743" y="1129862"/>
          <a:ext cx="3864639" cy="2769895"/>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sp>
    <dsp:sp modelId="{FF12DE1E-338D-A94C-9DD5-11F6BF4A5A32}">
      <dsp:nvSpPr>
        <dsp:cNvPr id="0" name=""/>
        <dsp:cNvSpPr/>
      </dsp:nvSpPr>
      <dsp:spPr>
        <a:xfrm>
          <a:off x="3995333" y="-48871"/>
          <a:ext cx="1766747" cy="120584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smtClean="0"/>
            <a:t>Relationship concerns</a:t>
          </a:r>
        </a:p>
        <a:p>
          <a:pPr lvl="0" algn="ctr" defTabSz="577850" rtl="0">
            <a:lnSpc>
              <a:spcPct val="90000"/>
            </a:lnSpc>
            <a:spcBef>
              <a:spcPct val="0"/>
            </a:spcBef>
            <a:spcAft>
              <a:spcPct val="35000"/>
            </a:spcAft>
          </a:pPr>
          <a:r>
            <a:rPr lang="en-US" sz="1300" kern="1200" dirty="0" smtClean="0"/>
            <a:t>66%</a:t>
          </a:r>
          <a:endParaRPr lang="en-US" sz="1300" kern="1200" dirty="0"/>
        </a:p>
      </dsp:txBody>
      <dsp:txXfrm>
        <a:off x="3995333" y="-48871"/>
        <a:ext cx="1766747" cy="1205848"/>
      </dsp:txXfrm>
    </dsp:sp>
    <dsp:sp modelId="{EB89A2A9-0D32-8D48-8F58-EA97F4EC494F}">
      <dsp:nvSpPr>
        <dsp:cNvPr id="0" name=""/>
        <dsp:cNvSpPr/>
      </dsp:nvSpPr>
      <dsp:spPr>
        <a:xfrm>
          <a:off x="5126462" y="1212922"/>
          <a:ext cx="1585383" cy="138135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Depression 44%</a:t>
          </a:r>
          <a:endParaRPr lang="en-US" sz="1300" kern="1200" dirty="0"/>
        </a:p>
      </dsp:txBody>
      <dsp:txXfrm>
        <a:off x="5126462" y="1212922"/>
        <a:ext cx="1585383" cy="1381358"/>
      </dsp:txXfrm>
    </dsp:sp>
    <dsp:sp modelId="{FCA2C8C9-237B-43FA-A3C1-3EC66B97AAFE}">
      <dsp:nvSpPr>
        <dsp:cNvPr id="0" name=""/>
        <dsp:cNvSpPr/>
      </dsp:nvSpPr>
      <dsp:spPr>
        <a:xfrm>
          <a:off x="5670295" y="2922589"/>
          <a:ext cx="1529272" cy="1173480"/>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Dropping Out         25%</a:t>
          </a:r>
          <a:endParaRPr lang="en-US" sz="1300" kern="1200" dirty="0"/>
        </a:p>
      </dsp:txBody>
      <dsp:txXfrm>
        <a:off x="5670295" y="2922589"/>
        <a:ext cx="1529272" cy="1173480"/>
      </dsp:txXfrm>
    </dsp:sp>
    <dsp:sp modelId="{03052B75-EA7B-4622-9544-76127DC24E49}">
      <dsp:nvSpPr>
        <dsp:cNvPr id="0" name=""/>
        <dsp:cNvSpPr/>
      </dsp:nvSpPr>
      <dsp:spPr>
        <a:xfrm>
          <a:off x="3713772" y="3824196"/>
          <a:ext cx="1786238" cy="1205008"/>
        </a:xfrm>
        <a:prstGeom prst="ellipse">
          <a:avLst/>
        </a:prstGeom>
        <a:blipFill rotWithShape="0">
          <a:blip xmlns:r="http://schemas.openxmlformats.org/officeDocument/2006/relationships" r:embed="rId1">
            <a:duotone>
              <a:schemeClr val="accent1">
                <a:hueOff val="0"/>
                <a:satOff val="0"/>
                <a:lumOff val="0"/>
                <a:alphaOff val="0"/>
                <a:shade val="10000"/>
                <a:satMod val="135000"/>
              </a:schemeClr>
              <a:schemeClr val="accent1">
                <a:hueOff val="0"/>
                <a:satOff val="0"/>
                <a:lumOff val="0"/>
                <a:alphaOff val="0"/>
                <a:satMod val="150000"/>
                <a:lumMod val="110000"/>
              </a:schemeClr>
            </a:duotone>
          </a:blip>
          <a:stretch/>
        </a:blipFill>
        <a:ln>
          <a:noFill/>
        </a:ln>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Anxiety 26%</a:t>
          </a:r>
          <a:endParaRPr lang="en-US" sz="1300" kern="1200" dirty="0"/>
        </a:p>
      </dsp:txBody>
      <dsp:txXfrm>
        <a:off x="3713772" y="3824196"/>
        <a:ext cx="1786238" cy="1205008"/>
      </dsp:txXfrm>
    </dsp:sp>
  </dsp:spTree>
</dsp:drawing>
</file>

<file path=ppt/diagrams/layout1.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2.xml><?xml version="1.0" encoding="utf-8"?>
<dgm:layoutDef xmlns:dgm="http://schemas.openxmlformats.org/drawingml/2006/diagram" xmlns:a="http://schemas.openxmlformats.org/drawingml/2006/main" uniqueId="urn:microsoft.com/office/officeart/2005/8/layout/balance1">
  <dgm:title val=""/>
  <dgm:desc val=""/>
  <dgm:catLst>
    <dgm:cat type="relationship" pri="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23">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25" srcId="2" destId="23" srcOrd="0" destOrd="0"/>
      </dgm:cxnLst>
      <dgm:bg/>
      <dgm:whole/>
    </dgm:dataModel>
  </dgm:sampData>
  <dgm:styleData>
    <dgm:dataModel>
      <dgm:ptLst>
        <dgm:pt modelId="0" type="doc"/>
        <dgm:pt modelId="1"/>
        <dgm:pt modelId="11"/>
        <dgm:pt modelId="12"/>
        <dgm:pt modelId="2"/>
        <dgm:pt modelId="21"/>
        <dgm:pt modelId="22"/>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Lst>
      <dgm:bg/>
      <dgm:whole/>
    </dgm:dataModel>
  </dgm:styleData>
  <dgm:clrData>
    <dgm:dataModel>
      <dgm:ptLst>
        <dgm:pt modelId="0" type="doc"/>
        <dgm:pt modelId="1"/>
        <dgm:pt modelId="11"/>
        <dgm:pt modelId="12"/>
        <dgm:pt modelId="13"/>
        <dgm:pt modelId="2"/>
        <dgm:pt modelId="21"/>
        <dgm:pt modelId="22"/>
        <dgm:pt modelId="23"/>
      </dgm:ptLst>
      <dgm:cxnLst>
        <dgm:cxn modelId="4" srcId="0" destId="1" srcOrd="0" destOrd="0"/>
        <dgm:cxn modelId="5" srcId="0" destId="2" srcOrd="1" destOrd="0"/>
        <dgm:cxn modelId="15" srcId="1" destId="11" srcOrd="0" destOrd="0"/>
        <dgm:cxn modelId="16" srcId="1" destId="12" srcOrd="0" destOrd="0"/>
        <dgm:cxn modelId="17" srcId="1" destId="13" srcOrd="0" destOrd="0"/>
        <dgm:cxn modelId="25" srcId="2" destId="21" srcOrd="0" destOrd="0"/>
        <dgm:cxn modelId="26" srcId="2" destId="22" srcOrd="0" destOrd="0"/>
        <dgm:cxn modelId="27" srcId="2" destId="23" srcOrd="0" destOrd="0"/>
      </dgm:cxnLst>
      <dgm:bg/>
      <dgm:whole/>
    </dgm:dataModel>
  </dgm:clrData>
  <dgm:layoutNode name="outerComposite">
    <dgm:varLst>
      <dgm:chMax val="2"/>
      <dgm:animLvl val="lvl"/>
      <dgm:resizeHandles val="exact"/>
    </dgm:varLst>
    <dgm:alg type="composite">
      <dgm:param type="ar" val="1"/>
    </dgm:alg>
    <dgm:shape xmlns:r="http://schemas.openxmlformats.org/officeDocument/2006/relationships" r:blip="">
      <dgm:adjLst/>
    </dgm:shape>
    <dgm:presOf/>
    <dgm:constrLst>
      <dgm:constr type="h" for="ch" forName="parentComposite" refType="h" refFor="ch" refForName="dummyMaxCanvas" op="equ" fact="0.2"/>
      <dgm:constr type="t" for="ch" forName="parentComposite"/>
      <dgm:constr type="h" for="ch" forName="childrenComposite" refType="h" refFor="ch" refForName="dummyMaxCanvas" op="equ" fact="0.8"/>
      <dgm:constr type="t" for="ch" forName="childrenComposite" refType="h" refFor="ch" refForName="dummyMaxCanvas" fact="0.2"/>
    </dgm:constrLst>
    <dgm:ruleLst/>
    <dgm:layoutNode name="dummyMaxCanvas">
      <dgm:alg type="sp"/>
      <dgm:shape xmlns:r="http://schemas.openxmlformats.org/officeDocument/2006/relationships" r:blip="">
        <dgm:adjLst/>
      </dgm:shape>
      <dgm:presOf/>
      <dgm:constrLst/>
      <dgm:ruleLst/>
    </dgm:layoutNode>
    <dgm:layoutNode name="parentComposite">
      <dgm:alg type="composite"/>
      <dgm:shape xmlns:r="http://schemas.openxmlformats.org/officeDocument/2006/relationships" r:blip="">
        <dgm:adjLst/>
      </dgm:shape>
      <dgm:presOf/>
      <dgm:constrLst>
        <dgm:constr type="w" for="ch" forName="parent1" refType="w" fact="0.36"/>
        <dgm:constr type="ctrX" for="ch" forName="parent1" refType="w" fact="0.24"/>
        <dgm:constr type="w" for="ch" forName="parent2" refType="w" fact="0.36"/>
        <dgm:constr type="ctrX" for="ch" forName="parent2" refType="w" fact="0.76"/>
        <dgm:constr type="primFontSz" for="ch" ptType="node" op="equ"/>
      </dgm:constrLst>
      <dgm:ruleLst/>
      <dgm:layoutNode name="parent1" styleLbl="alignAccFollowNode1">
        <dgm:varLst>
          <dgm:chMax val="4"/>
        </dgm:varLst>
        <dgm:alg type="tx"/>
        <dgm:shape xmlns:r="http://schemas.openxmlformats.org/officeDocument/2006/relationships" type="roundRect" r:blip="">
          <dgm:adjLst>
            <dgm:adj idx="1" val="0.1"/>
          </dgm:adjLst>
        </dgm:shape>
        <dgm:presOf axis="ch" ptType="node"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parent2" styleLbl="alignAccFollowNode1">
        <dgm:varLst>
          <dgm:chMax val="4"/>
        </dgm:varLst>
        <dgm:alg type="tx"/>
        <dgm:shape xmlns:r="http://schemas.openxmlformats.org/officeDocument/2006/relationships" type="roundRect" r:blip="">
          <dgm:adjLst>
            <dgm:adj idx="1" val="0.1"/>
          </dgm:adjLst>
        </dgm:shape>
        <dgm:presOf axis="ch" ptType="node" st="2" cnt="1"/>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dgm:layoutNode name="childrenComposite">
      <dgm:alg type="composite"/>
      <dgm:shape xmlns:r="http://schemas.openxmlformats.org/officeDocument/2006/relationships" r:blip="">
        <dgm:adjLst/>
      </dgm:shape>
      <dgm:presOf/>
      <dgm:constrLst>
        <dgm:constr type="primFontSz" for="ch" ptType="node" op="equ" val="65"/>
        <dgm:constr type="w" for="ch" forName="fulcrum" refType="w" fact="0.15"/>
        <dgm:constr type="h" for="ch" forName="fulcrum" refType="w" refFor="ch" refForName="fulcrum"/>
        <dgm:constr type="b" for="ch" forName="fulcrum" refType="h"/>
        <dgm:constr type="ctrX" for="ch" forName="fulcrum" refType="w" fact="0.5"/>
        <dgm:constr type="w" for="ch" forName="balance_00" refType="w" fact="0.9"/>
        <dgm:constr type="h" for="ch" forName="balance_00" refType="h" fact="0.076"/>
        <dgm:constr type="b" for="ch" forName="balance_00" refType="h" fact="0.81"/>
        <dgm:constr type="ctrX" for="ch" forName="balance_00" refType="w" fact="0.5"/>
        <dgm:constr type="w" for="ch" forName="balance_01" refType="w"/>
        <dgm:constr type="h" for="ch" forName="balance_01" refType="h" fact="0.157"/>
        <dgm:constr type="b" for="ch" forName="balance_01" refType="h" fact="0.85"/>
        <dgm:constr type="ctrX" for="ch" forName="balance_01" refType="w" fact="0.5"/>
        <dgm:constr type="w" for="ch" forName="balance_02" refType="w"/>
        <dgm:constr type="h" for="ch" forName="balance_02" refType="h" fact="0.157"/>
        <dgm:constr type="b" for="ch" forName="balance_02" refType="h" fact="0.85"/>
        <dgm:constr type="ctrX" for="ch" forName="balance_02" refType="w" fact="0.5"/>
        <dgm:constr type="w" for="ch" forName="balance_03" refType="w"/>
        <dgm:constr type="h" for="ch" forName="balance_03" refType="h" fact="0.157"/>
        <dgm:constr type="b" for="ch" forName="balance_03" refType="h" fact="0.85"/>
        <dgm:constr type="ctrX" for="ch" forName="balance_03" refType="w" fact="0.5"/>
        <dgm:constr type="w" for="ch" forName="balance_04" refType="w"/>
        <dgm:constr type="h" for="ch" forName="balance_04" refType="h" fact="0.157"/>
        <dgm:constr type="b" for="ch" forName="balance_04" refType="h" fact="0.85"/>
        <dgm:constr type="ctrX" for="ch" forName="balance_04" refType="w" fact="0.5"/>
        <dgm:constr type="w" for="ch" forName="balance_10" refType="w"/>
        <dgm:constr type="h" for="ch" forName="balance_10" refType="h" fact="0.157"/>
        <dgm:constr type="b" for="ch" forName="balance_10" refType="h" fact="0.85"/>
        <dgm:constr type="ctrX" for="ch" forName="balance_10" refType="w" fact="0.5"/>
        <dgm:constr type="w" for="ch" forName="balance_11" refType="w" fact="0.9"/>
        <dgm:constr type="h" for="ch" forName="balance_11" refType="h" fact="0.076"/>
        <dgm:constr type="b" for="ch" forName="balance_11" refType="h" fact="0.81"/>
        <dgm:constr type="ctrX" for="ch" forName="balance_11" refType="w" fact="0.5"/>
        <dgm:constr type="w" for="ch" forName="balance_12" refType="w"/>
        <dgm:constr type="h" for="ch" forName="balance_12" refType="h" fact="0.157"/>
        <dgm:constr type="b" for="ch" forName="balance_12" refType="h" fact="0.85"/>
        <dgm:constr type="ctrX" for="ch" forName="balance_12" refType="w" fact="0.5"/>
        <dgm:constr type="w" for="ch" forName="balance_13" refType="w"/>
        <dgm:constr type="h" for="ch" forName="balance_13" refType="h" fact="0.157"/>
        <dgm:constr type="b" for="ch" forName="balance_13" refType="h" fact="0.85"/>
        <dgm:constr type="ctrX" for="ch" forName="balance_13" refType="w" fact="0.5"/>
        <dgm:constr type="w" for="ch" forName="balance_14" refType="w"/>
        <dgm:constr type="h" for="ch" forName="balance_14" refType="h" fact="0.157"/>
        <dgm:constr type="b" for="ch" forName="balance_14" refType="h" fact="0.85"/>
        <dgm:constr type="ctrX" for="ch" forName="balance_14" refType="w" fact="0.5"/>
        <dgm:constr type="w" for="ch" forName="balance_20" refType="w"/>
        <dgm:constr type="h" for="ch" forName="balance_20" refType="h" fact="0.157"/>
        <dgm:constr type="b" for="ch" forName="balance_20" refType="h" fact="0.85"/>
        <dgm:constr type="ctrX" for="ch" forName="balance_20" refType="w" fact="0.5"/>
        <dgm:constr type="w" for="ch" forName="balance_21" refType="w"/>
        <dgm:constr type="h" for="ch" forName="balance_21" refType="h" fact="0.157"/>
        <dgm:constr type="b" for="ch" forName="balance_21" refType="h" fact="0.85"/>
        <dgm:constr type="ctrX" for="ch" forName="balance_21" refType="w" fact="0.5"/>
        <dgm:constr type="w" for="ch" forName="balance_22" refType="w" fact="0.9"/>
        <dgm:constr type="h" for="ch" forName="balance_22" refType="h" fact="0.076"/>
        <dgm:constr type="b" for="ch" forName="balance_22" refType="h" fact="0.81"/>
        <dgm:constr type="ctrX" for="ch" forName="balance_22" refType="w" fact="0.5"/>
        <dgm:constr type="w" for="ch" forName="balance_23" refType="w"/>
        <dgm:constr type="h" for="ch" forName="balance_23" refType="h" fact="0.157"/>
        <dgm:constr type="b" for="ch" forName="balance_23" refType="h" fact="0.85"/>
        <dgm:constr type="ctrX" for="ch" forName="balance_23" refType="w" fact="0.5"/>
        <dgm:constr type="w" for="ch" forName="balance_24" refType="w"/>
        <dgm:constr type="h" for="ch" forName="balance_24" refType="h" fact="0.157"/>
        <dgm:constr type="b" for="ch" forName="balance_24" refType="h" fact="0.85"/>
        <dgm:constr type="ctrX" for="ch" forName="balance_24" refType="w" fact="0.5"/>
        <dgm:constr type="w" for="ch" forName="balance_30" refType="w"/>
        <dgm:constr type="h" for="ch" forName="balance_30" refType="h" fact="0.157"/>
        <dgm:constr type="b" for="ch" forName="balance_30" refType="h" fact="0.85"/>
        <dgm:constr type="ctrX" for="ch" forName="balance_30" refType="w" fact="0.5"/>
        <dgm:constr type="w" for="ch" forName="balance_31" refType="w"/>
        <dgm:constr type="h" for="ch" forName="balance_31" refType="h" fact="0.157"/>
        <dgm:constr type="b" for="ch" forName="balance_31" refType="h" fact="0.85"/>
        <dgm:constr type="ctrX" for="ch" forName="balance_31" refType="w" fact="0.5"/>
        <dgm:constr type="w" for="ch" forName="balance_32" refType="w"/>
        <dgm:constr type="h" for="ch" forName="balance_32" refType="h" fact="0.157"/>
        <dgm:constr type="b" for="ch" forName="balance_32" refType="h" fact="0.85"/>
        <dgm:constr type="ctrX" for="ch" forName="balance_32" refType="w" fact="0.5"/>
        <dgm:constr type="w" for="ch" forName="balance_33" refType="w" fact="0.9"/>
        <dgm:constr type="h" for="ch" forName="balance_33" refType="h" fact="0.076"/>
        <dgm:constr type="b" for="ch" forName="balance_33" refType="h" fact="0.81"/>
        <dgm:constr type="ctrX" for="ch" forName="balance_33" refType="w" fact="0.5"/>
        <dgm:constr type="w" for="ch" forName="balance_34" refType="w"/>
        <dgm:constr type="h" for="ch" forName="balance_34" refType="h" fact="0.157"/>
        <dgm:constr type="b" for="ch" forName="balance_34" refType="h" fact="0.85"/>
        <dgm:constr type="ctrX" for="ch" forName="balance_34" refType="w" fact="0.5"/>
        <dgm:constr type="w" for="ch" forName="balance_40" refType="w"/>
        <dgm:constr type="h" for="ch" forName="balance_40" refType="h" fact="0.157"/>
        <dgm:constr type="b" for="ch" forName="balance_40" refType="h" fact="0.85"/>
        <dgm:constr type="ctrX" for="ch" forName="balance_40" refType="w" fact="0.5"/>
        <dgm:constr type="w" for="ch" forName="balance_41" refType="w"/>
        <dgm:constr type="h" for="ch" forName="balance_41" refType="h" fact="0.157"/>
        <dgm:constr type="b" for="ch" forName="balance_41" refType="h" fact="0.85"/>
        <dgm:constr type="ctrX" for="ch" forName="balance_41" refType="w" fact="0.5"/>
        <dgm:constr type="w" for="ch" forName="balance_42" refType="w"/>
        <dgm:constr type="h" for="ch" forName="balance_42" refType="h" fact="0.157"/>
        <dgm:constr type="b" for="ch" forName="balance_42" refType="h" fact="0.85"/>
        <dgm:constr type="ctrX" for="ch" forName="balance_42" refType="w" fact="0.5"/>
        <dgm:constr type="w" for="ch" forName="balance_43" refType="w"/>
        <dgm:constr type="h" for="ch" forName="balance_43" refType="h" fact="0.157"/>
        <dgm:constr type="b" for="ch" forName="balance_43" refType="h" fact="0.85"/>
        <dgm:constr type="ctrX" for="ch" forName="balance_43" refType="w" fact="0.5"/>
        <dgm:constr type="w" for="ch" forName="balance_44" refType="w" fact="0.9"/>
        <dgm:constr type="h" for="ch" forName="balance_44" refType="h" fact="0.076"/>
        <dgm:constr type="b" for="ch" forName="balance_44" refType="h" fact="0.81"/>
        <dgm:constr type="ctrX" for="ch" forName="balance_44" refType="w" fact="0.5"/>
        <dgm:constr type="w" for="ch" forName="right_01_1" refType="w" fact="0.4"/>
        <dgm:constr type="h" for="ch" forName="right_01_1" refType="h" fact="0.7"/>
        <dgm:constr type="b" for="ch" forName="right_01_1" refType="h" fact="0.76"/>
        <dgm:constr type="ctrX" for="ch" forName="right_01_1" refType="w" fact="0.78"/>
        <dgm:constr type="w" for="ch" forName="left_10_1" refType="w" fact="0.4"/>
        <dgm:constr type="h" for="ch" forName="left_10_1" refType="h" fact="0.7"/>
        <dgm:constr type="b" for="ch" forName="left_10_1" refType="h" fact="0.76"/>
        <dgm:constr type="ctrX" for="ch" forName="left_10_1" refType="w" fact="0.22"/>
        <dgm:constr type="w" for="ch" forName="right_11_1" refType="w" fact="0.36"/>
        <dgm:constr type="h" for="ch" forName="right_11_1" refType="h" fact="0.67"/>
        <dgm:constr type="b" for="ch" forName="right_11_1" refType="h" fact="0.725"/>
        <dgm:constr type="ctrX" for="ch" forName="right_11_1" refType="w" fact="0.76"/>
        <dgm:constr type="w" for="ch" forName="left_11_1" refType="w" fact="0.36"/>
        <dgm:constr type="h" for="ch" forName="left_11_1" refType="h" fact="0.67"/>
        <dgm:constr type="b" for="ch" forName="left_11_1" refType="h" fact="0.725"/>
        <dgm:constr type="ctrX" for="ch" forName="left_11_1" refType="w" fact="0.24"/>
        <dgm:constr type="w" for="ch" forName="right_02_1" refType="w" fact="0.388"/>
        <dgm:constr type="h" for="ch" forName="right_02_1" refType="h" fact="0.36"/>
        <dgm:constr type="b" for="ch" forName="right_02_1" refType="h" fact="0.76"/>
        <dgm:constr type="ctrX" for="ch" forName="right_02_1" refType="w" fact="0.77"/>
        <dgm:constr type="w" for="ch" forName="right_02_2" refType="w" fact="0.388"/>
        <dgm:constr type="h" for="ch" forName="right_02_2" refType="h" fact="0.36"/>
        <dgm:constr type="b" for="ch" forName="right_02_2" refType="h" fact="0.42"/>
        <dgm:constr type="ctrX" for="ch" forName="right_02_2" refType="w" fact="0.79"/>
        <dgm:constr type="w" for="ch" forName="left_20_1" refType="w" fact="0.388"/>
        <dgm:constr type="h" for="ch" forName="left_20_1" refType="h" fact="0.36"/>
        <dgm:constr type="b" for="ch" forName="left_20_1" refType="h" fact="0.76"/>
        <dgm:constr type="ctrX" for="ch" forName="left_20_1" refType="w" fact="0.23"/>
        <dgm:constr type="w" for="ch" forName="left_20_2" refType="w" fact="0.388"/>
        <dgm:constr type="h" for="ch" forName="left_20_2" refType="h" fact="0.36"/>
        <dgm:constr type="b" for="ch" forName="left_20_2" refType="h" fact="0.42"/>
        <dgm:constr type="ctrX" for="ch" forName="left_20_2" refType="w" fact="0.21"/>
        <dgm:constr type="w" for="ch" forName="right_12_1" refType="w" fact="0.388"/>
        <dgm:constr type="h" for="ch" forName="right_12_1" refType="h" fact="0.36"/>
        <dgm:constr type="b" for="ch" forName="right_12_1" refType="h" fact="0.76"/>
        <dgm:constr type="ctrX" for="ch" forName="right_12_1" refType="w" fact="0.77"/>
        <dgm:constr type="w" for="ch" forName="right_12_2" refType="w" fact="0.388"/>
        <dgm:constr type="h" for="ch" forName="right_12_2" refType="h" fact="0.36"/>
        <dgm:constr type="b" for="ch" forName="right_12_2" refType="h" fact="0.42"/>
        <dgm:constr type="ctrX" for="ch" forName="right_12_2" refType="w" fact="0.79"/>
        <dgm:constr type="w" for="ch" forName="left_12_1" refType="w" fact="0.388"/>
        <dgm:constr type="h" for="ch" forName="left_12_1" refType="h" fact="0.36"/>
        <dgm:constr type="b" for="ch" forName="left_12_1" refType="h" fact="0.715"/>
        <dgm:constr type="ctrX" for="ch" forName="left_12_1" refType="w" fact="0.255"/>
        <dgm:constr type="w" for="ch" forName="right_22_1" refType="w" fact="0.36"/>
        <dgm:constr type="h" for="ch" forName="right_22_1" refType="h" fact="0.32"/>
        <dgm:constr type="b" for="ch" forName="right_22_1" refType="h" fact="0.725"/>
        <dgm:constr type="ctrX" for="ch" forName="right_22_1" refType="w" fact="0.76"/>
        <dgm:constr type="w" for="ch" forName="right_22_2" refType="w" fact="0.36"/>
        <dgm:constr type="h" for="ch" forName="right_22_2" refType="h" fact="0.32"/>
        <dgm:constr type="b" for="ch" forName="right_22_2" refType="h" fact="0.39"/>
        <dgm:constr type="ctrX" for="ch" forName="right_22_2" refType="w" fact="0.76"/>
        <dgm:constr type="w" for="ch" forName="left_22_1" refType="w" fact="0.36"/>
        <dgm:constr type="h" for="ch" forName="left_22_1" refType="h" fact="0.32"/>
        <dgm:constr type="b" for="ch" forName="left_22_1" refType="h" fact="0.725"/>
        <dgm:constr type="ctrX" for="ch" forName="left_22_1" refType="w" fact="0.24"/>
        <dgm:constr type="w" for="ch" forName="left_22_2" refType="w" fact="0.36"/>
        <dgm:constr type="h" for="ch" forName="left_22_2" refType="h" fact="0.32"/>
        <dgm:constr type="b" for="ch" forName="left_22_2" refType="h" fact="0.39"/>
        <dgm:constr type="ctrX" for="ch" forName="left_22_2" refType="w" fact="0.24"/>
        <dgm:constr type="w" for="ch" forName="left_21_1" refType="w" fact="0.388"/>
        <dgm:constr type="h" for="ch" forName="left_21_1" refType="h" fact="0.36"/>
        <dgm:constr type="b" for="ch" forName="left_21_1" refType="h" fact="0.76"/>
        <dgm:constr type="ctrX" for="ch" forName="left_21_1" refType="w" fact="0.23"/>
        <dgm:constr type="w" for="ch" forName="left_21_2" refType="w" fact="0.388"/>
        <dgm:constr type="h" for="ch" forName="left_21_2" refType="h" fact="0.36"/>
        <dgm:constr type="b" for="ch" forName="left_21_2" refType="h" fact="0.42"/>
        <dgm:constr type="ctrX" for="ch" forName="left_21_2" refType="w" fact="0.21"/>
        <dgm:constr type="w" for="ch" forName="right_21_1" refType="w" fact="0.388"/>
        <dgm:constr type="h" for="ch" forName="right_21_1" refType="h" fact="0.36"/>
        <dgm:constr type="b" for="ch" forName="right_21_1" refType="h" fact="0.715"/>
        <dgm:constr type="ctrX" for="ch" forName="right_21_1" refType="w" fact="0.745"/>
        <dgm:constr type="w" for="ch" forName="right_03_1" refType="w" fact="0.37"/>
        <dgm:constr type="h" for="ch" forName="right_03_1" refType="h" fact="0.24"/>
        <dgm:constr type="b" for="ch" forName="right_03_1" refType="h" fact="0.76"/>
        <dgm:constr type="ctrX" for="ch" forName="right_03_1" refType="w" fact="0.77"/>
        <dgm:constr type="w" for="ch" forName="right_03_2" refType="w" fact="0.37"/>
        <dgm:constr type="h" for="ch" forName="right_03_2" refType="h" fact="0.24"/>
        <dgm:constr type="b" for="ch" forName="right_03_2" refType="h" fact="0.535"/>
        <dgm:constr type="ctrX" for="ch" forName="right_03_2" refType="w" fact="0.783"/>
        <dgm:constr type="w" for="ch" forName="right_03_3" refType="w" fact="0.37"/>
        <dgm:constr type="h" for="ch" forName="right_03_3" refType="h" fact="0.24"/>
        <dgm:constr type="b" for="ch" forName="right_03_3" refType="h" fact="0.315"/>
        <dgm:constr type="ctrX" for="ch" forName="right_03_3" refType="w" fact="0.796"/>
        <dgm:constr type="w" for="ch" forName="left_30_1" refType="w" fact="0.37"/>
        <dgm:constr type="h" for="ch" forName="left_30_1" refType="h" fact="0.24"/>
        <dgm:constr type="b" for="ch" forName="left_30_1" refType="h" fact="0.76"/>
        <dgm:constr type="ctrX" for="ch" forName="left_30_1" refType="w" fact="0.23"/>
        <dgm:constr type="w" for="ch" forName="left_30_2" refType="w" fact="0.37"/>
        <dgm:constr type="h" for="ch" forName="left_30_2" refType="h" fact="0.24"/>
        <dgm:constr type="b" for="ch" forName="left_30_2" refType="h" fact="0.535"/>
        <dgm:constr type="ctrX" for="ch" forName="left_30_2" refType="w" fact="0.217"/>
        <dgm:constr type="w" for="ch" forName="left_30_3" refType="w" fact="0.37"/>
        <dgm:constr type="h" for="ch" forName="left_30_3" refType="h" fact="0.24"/>
        <dgm:constr type="b" for="ch" forName="left_30_3" refType="h" fact="0.315"/>
        <dgm:constr type="ctrX" for="ch" forName="left_30_3" refType="w" fact="0.204"/>
        <dgm:constr type="w" for="ch" forName="right_13_1" refType="w" fact="0.37"/>
        <dgm:constr type="h" for="ch" forName="right_13_1" refType="h" fact="0.24"/>
        <dgm:constr type="b" for="ch" forName="right_13_1" refType="h" fact="0.76"/>
        <dgm:constr type="ctrX" for="ch" forName="right_13_1" refType="w" fact="0.77"/>
        <dgm:constr type="w" for="ch" forName="right_13_2" refType="w" fact="0.37"/>
        <dgm:constr type="h" for="ch" forName="right_13_2" refType="h" fact="0.24"/>
        <dgm:constr type="b" for="ch" forName="right_13_2" refType="h" fact="0.535"/>
        <dgm:constr type="ctrX" for="ch" forName="right_13_2" refType="w" fact="0.783"/>
        <dgm:constr type="w" for="ch" forName="right_13_3" refType="w" fact="0.37"/>
        <dgm:constr type="h" for="ch" forName="right_13_3" refType="h" fact="0.24"/>
        <dgm:constr type="b" for="ch" forName="right_13_3" refType="h" fact="0.315"/>
        <dgm:constr type="ctrX" for="ch" forName="right_13_3" refType="w" fact="0.796"/>
        <dgm:constr type="w" for="ch" forName="left_13_1" refType="w" fact="0.37"/>
        <dgm:constr type="h" for="ch" forName="left_13_1" refType="h" fact="0.24"/>
        <dgm:constr type="b" for="ch" forName="left_13_1" refType="h" fact="0.715"/>
        <dgm:constr type="ctrX" for="ch" forName="left_13_1" refType="w" fact="0.255"/>
        <dgm:constr type="w" for="ch" forName="left_31_1" refType="w" fact="0.37"/>
        <dgm:constr type="h" for="ch" forName="left_31_1" refType="h" fact="0.24"/>
        <dgm:constr type="b" for="ch" forName="left_31_1" refType="h" fact="0.76"/>
        <dgm:constr type="ctrX" for="ch" forName="left_31_1" refType="w" fact="0.23"/>
        <dgm:constr type="w" for="ch" forName="left_31_2" refType="w" fact="0.37"/>
        <dgm:constr type="h" for="ch" forName="left_31_2" refType="h" fact="0.24"/>
        <dgm:constr type="b" for="ch" forName="left_31_2" refType="h" fact="0.535"/>
        <dgm:constr type="ctrX" for="ch" forName="left_31_2" refType="w" fact="0.217"/>
        <dgm:constr type="w" for="ch" forName="left_31_3" refType="w" fact="0.37"/>
        <dgm:constr type="h" for="ch" forName="left_31_3" refType="h" fact="0.24"/>
        <dgm:constr type="b" for="ch" forName="left_31_3" refType="h" fact="0.315"/>
        <dgm:constr type="ctrX" for="ch" forName="left_31_3" refType="w" fact="0.204"/>
        <dgm:constr type="w" for="ch" forName="right_31_1" refType="w" fact="0.37"/>
        <dgm:constr type="h" for="ch" forName="right_31_1" refType="h" fact="0.24"/>
        <dgm:constr type="b" for="ch" forName="right_31_1" refType="h" fact="0.715"/>
        <dgm:constr type="ctrX" for="ch" forName="right_31_1" refType="w" fact="0.745"/>
        <dgm:constr type="w" for="ch" forName="right_23_1" refType="w" fact="0.37"/>
        <dgm:constr type="h" for="ch" forName="right_23_1" refType="h" fact="0.24"/>
        <dgm:constr type="b" for="ch" forName="right_23_1" refType="h" fact="0.76"/>
        <dgm:constr type="ctrX" for="ch" forName="right_23_1" refType="w" fact="0.77"/>
        <dgm:constr type="w" for="ch" forName="right_23_2" refType="w" fact="0.37"/>
        <dgm:constr type="h" for="ch" forName="right_23_2" refType="h" fact="0.24"/>
        <dgm:constr type="b" for="ch" forName="right_23_2" refType="h" fact="0.535"/>
        <dgm:constr type="ctrX" for="ch" forName="right_23_2" refType="w" fact="0.783"/>
        <dgm:constr type="w" for="ch" forName="right_23_3" refType="w" fact="0.37"/>
        <dgm:constr type="h" for="ch" forName="right_23_3" refType="h" fact="0.24"/>
        <dgm:constr type="b" for="ch" forName="right_23_3" refType="h" fact="0.315"/>
        <dgm:constr type="ctrX" for="ch" forName="right_23_3" refType="w" fact="0.796"/>
        <dgm:constr type="w" for="ch" forName="left_23_1" refType="w" fact="0.37"/>
        <dgm:constr type="h" for="ch" forName="left_23_1" refType="h" fact="0.24"/>
        <dgm:constr type="b" for="ch" forName="left_23_1" refType="h" fact="0.715"/>
        <dgm:constr type="ctrX" for="ch" forName="left_23_1" refType="w" fact="0.255"/>
        <dgm:constr type="w" for="ch" forName="left_23_2" refType="w" fact="0.37"/>
        <dgm:constr type="h" for="ch" forName="left_23_2" refType="h" fact="0.24"/>
        <dgm:constr type="b" for="ch" forName="left_23_2" refType="h" fact="0.49"/>
        <dgm:constr type="ctrX" for="ch" forName="left_23_2" refType="w" fact="0.268"/>
        <dgm:constr type="w" for="ch" forName="left_32_1" refType="w" fact="0.37"/>
        <dgm:constr type="h" for="ch" forName="left_32_1" refType="h" fact="0.24"/>
        <dgm:constr type="b" for="ch" forName="left_32_1" refType="h" fact="0.76"/>
        <dgm:constr type="ctrX" for="ch" forName="left_32_1" refType="w" fact="0.23"/>
        <dgm:constr type="w" for="ch" forName="left_32_2" refType="w" fact="0.37"/>
        <dgm:constr type="h" for="ch" forName="left_32_2" refType="h" fact="0.24"/>
        <dgm:constr type="b" for="ch" forName="left_32_2" refType="h" fact="0.535"/>
        <dgm:constr type="ctrX" for="ch" forName="left_32_2" refType="w" fact="0.217"/>
        <dgm:constr type="w" for="ch" forName="left_32_3" refType="w" fact="0.37"/>
        <dgm:constr type="h" for="ch" forName="left_32_3" refType="h" fact="0.24"/>
        <dgm:constr type="b" for="ch" forName="left_32_3" refType="h" fact="0.315"/>
        <dgm:constr type="ctrX" for="ch" forName="left_32_3" refType="w" fact="0.204"/>
        <dgm:constr type="w" for="ch" forName="right_32_1" refType="w" fact="0.37"/>
        <dgm:constr type="h" for="ch" forName="right_32_1" refType="h" fact="0.24"/>
        <dgm:constr type="b" for="ch" forName="right_32_1" refType="h" fact="0.715"/>
        <dgm:constr type="ctrX" for="ch" forName="right_32_1" refType="w" fact="0.745"/>
        <dgm:constr type="w" for="ch" forName="right_32_2" refType="w" fact="0.37"/>
        <dgm:constr type="h" for="ch" forName="right_32_2" refType="h" fact="0.24"/>
        <dgm:constr type="b" for="ch" forName="right_32_2" refType="h" fact="0.49"/>
        <dgm:constr type="ctrX" for="ch" forName="right_32_2" refType="w" fact="0.732"/>
        <dgm:constr type="w" for="ch" forName="right_33_1" refType="w" fact="0.36"/>
        <dgm:constr type="h" for="ch" forName="right_33_1" refType="h" fact="0.21"/>
        <dgm:constr type="b" for="ch" forName="right_33_1" refType="h" fact="0.725"/>
        <dgm:constr type="ctrX" for="ch" forName="right_33_1" refType="w" fact="0.76"/>
        <dgm:constr type="w" for="ch" forName="right_33_2" refType="w" fact="0.36"/>
        <dgm:constr type="h" for="ch" forName="right_33_2" refType="h" fact="0.21"/>
        <dgm:constr type="b" for="ch" forName="right_33_2" refType="h" fact="0.5"/>
        <dgm:constr type="ctrX" for="ch" forName="right_33_2" refType="w" fact="0.76"/>
        <dgm:constr type="w" for="ch" forName="right_33_3" refType="w" fact="0.36"/>
        <dgm:constr type="h" for="ch" forName="right_33_3" refType="h" fact="0.21"/>
        <dgm:constr type="b" for="ch" forName="right_33_3" refType="h" fact="0.275"/>
        <dgm:constr type="ctrX" for="ch" forName="right_33_3" refType="w" fact="0.76"/>
        <dgm:constr type="w" for="ch" forName="left_33_1" refType="w" fact="0.36"/>
        <dgm:constr type="h" for="ch" forName="left_33_1" refType="h" fact="0.21"/>
        <dgm:constr type="b" for="ch" forName="left_33_1" refType="h" fact="0.725"/>
        <dgm:constr type="ctrX" for="ch" forName="left_33_1" refType="w" fact="0.24"/>
        <dgm:constr type="w" for="ch" forName="left_33_2" refType="w" fact="0.36"/>
        <dgm:constr type="h" for="ch" forName="left_33_2" refType="h" fact="0.21"/>
        <dgm:constr type="b" for="ch" forName="left_33_2" refType="h" fact="0.5"/>
        <dgm:constr type="ctrX" for="ch" forName="left_33_2" refType="w" fact="0.24"/>
        <dgm:constr type="w" for="ch" forName="left_33_3" refType="w" fact="0.36"/>
        <dgm:constr type="h" for="ch" forName="left_33_3" refType="h" fact="0.21"/>
        <dgm:constr type="b" for="ch" forName="left_33_3" refType="h" fact="0.275"/>
        <dgm:constr type="ctrX" for="ch" forName="left_33_3" refType="w" fact="0.24"/>
        <dgm:constr type="w" for="ch" forName="right_04_1" refType="w" fact="0.365"/>
        <dgm:constr type="h" for="ch" forName="right_04_1" refType="h" fact="0.185"/>
        <dgm:constr type="b" for="ch" forName="right_04_1" refType="h" fact="0.76"/>
        <dgm:constr type="ctrX" for="ch" forName="right_04_1" refType="w" fact="0.77"/>
        <dgm:constr type="w" for="ch" forName="right_04_2" refType="w" fact="0.365"/>
        <dgm:constr type="h" for="ch" forName="right_04_2" refType="h" fact="0.185"/>
        <dgm:constr type="b" for="ch" forName="right_04_2" refType="h" fact="0.595"/>
        <dgm:constr type="ctrX" for="ch" forName="right_04_2" refType="w" fact="0.78"/>
        <dgm:constr type="w" for="ch" forName="right_04_3" refType="w" fact="0.365"/>
        <dgm:constr type="h" for="ch" forName="right_04_3" refType="h" fact="0.185"/>
        <dgm:constr type="b" for="ch" forName="right_04_3" refType="h" fact="0.43"/>
        <dgm:constr type="ctrX" for="ch" forName="right_04_3" refType="w" fact="0.79"/>
        <dgm:constr type="w" for="ch" forName="right_04_4" refType="w" fact="0.365"/>
        <dgm:constr type="h" for="ch" forName="right_04_4" refType="h" fact="0.185"/>
        <dgm:constr type="b" for="ch" forName="right_04_4" refType="h" fact="0.265"/>
        <dgm:constr type="ctrX" for="ch" forName="right_04_4" refType="w" fact="0.8"/>
        <dgm:constr type="w" for="ch" forName="left_40_1" refType="w" fact="0.365"/>
        <dgm:constr type="h" for="ch" forName="left_40_1" refType="h" fact="0.185"/>
        <dgm:constr type="b" for="ch" forName="left_40_1" refType="h" fact="0.76"/>
        <dgm:constr type="ctrX" for="ch" forName="left_40_1" refType="w" fact="0.23"/>
        <dgm:constr type="w" for="ch" forName="left_40_2" refType="w" fact="0.365"/>
        <dgm:constr type="h" for="ch" forName="left_40_2" refType="h" fact="0.185"/>
        <dgm:constr type="b" for="ch" forName="left_40_2" refType="h" fact="0.595"/>
        <dgm:constr type="ctrX" for="ch" forName="left_40_2" refType="w" fact="0.22"/>
        <dgm:constr type="w" for="ch" forName="left_40_3" refType="w" fact="0.365"/>
        <dgm:constr type="h" for="ch" forName="left_40_3" refType="h" fact="0.185"/>
        <dgm:constr type="b" for="ch" forName="left_40_3" refType="h" fact="0.43"/>
        <dgm:constr type="ctrX" for="ch" forName="left_40_3" refType="w" fact="0.21"/>
        <dgm:constr type="w" for="ch" forName="left_40_4" refType="w" fact="0.365"/>
        <dgm:constr type="h" for="ch" forName="left_40_4" refType="h" fact="0.185"/>
        <dgm:constr type="b" for="ch" forName="left_40_4" refType="h" fact="0.265"/>
        <dgm:constr type="ctrX" for="ch" forName="left_40_4" refType="w" fact="0.2"/>
        <dgm:constr type="w" for="ch" forName="right_14_1" refType="w" fact="0.365"/>
        <dgm:constr type="h" for="ch" forName="right_14_1" refType="h" fact="0.185"/>
        <dgm:constr type="b" for="ch" forName="right_14_1" refType="h" fact="0.76"/>
        <dgm:constr type="ctrX" for="ch" forName="right_14_1" refType="w" fact="0.77"/>
        <dgm:constr type="w" for="ch" forName="right_14_2" refType="w" fact="0.365"/>
        <dgm:constr type="h" for="ch" forName="right_14_2" refType="h" fact="0.185"/>
        <dgm:constr type="b" for="ch" forName="right_14_2" refType="h" fact="0.595"/>
        <dgm:constr type="ctrX" for="ch" forName="right_14_2" refType="w" fact="0.78"/>
        <dgm:constr type="w" for="ch" forName="right_14_3" refType="w" fact="0.365"/>
        <dgm:constr type="h" for="ch" forName="right_14_3" refType="h" fact="0.185"/>
        <dgm:constr type="b" for="ch" forName="right_14_3" refType="h" fact="0.43"/>
        <dgm:constr type="ctrX" for="ch" forName="right_14_3" refType="w" fact="0.79"/>
        <dgm:constr type="w" for="ch" forName="right_14_4" refType="w" fact="0.365"/>
        <dgm:constr type="h" for="ch" forName="right_14_4" refType="h" fact="0.185"/>
        <dgm:constr type="b" for="ch" forName="right_14_4" refType="h" fact="0.265"/>
        <dgm:constr type="ctrX" for="ch" forName="right_14_4" refType="w" fact="0.8"/>
        <dgm:constr type="w" for="ch" forName="left_14_1" refType="w" fact="0.365"/>
        <dgm:constr type="h" for="ch" forName="left_14_1" refType="h" fact="0.185"/>
        <dgm:constr type="b" for="ch" forName="left_14_1" refType="h" fact="0.715"/>
        <dgm:constr type="ctrX" for="ch" forName="left_14_1" refType="w" fact="0.25"/>
        <dgm:constr type="w" for="ch" forName="left_41_1" refType="w" fact="0.365"/>
        <dgm:constr type="h" for="ch" forName="left_41_1" refType="h" fact="0.185"/>
        <dgm:constr type="b" for="ch" forName="left_41_1" refType="h" fact="0.76"/>
        <dgm:constr type="ctrX" for="ch" forName="left_41_1" refType="w" fact="0.23"/>
        <dgm:constr type="w" for="ch" forName="left_41_2" refType="w" fact="0.365"/>
        <dgm:constr type="h" for="ch" forName="left_41_2" refType="h" fact="0.185"/>
        <dgm:constr type="b" for="ch" forName="left_41_2" refType="h" fact="0.595"/>
        <dgm:constr type="ctrX" for="ch" forName="left_41_2" refType="w" fact="0.22"/>
        <dgm:constr type="w" for="ch" forName="left_41_3" refType="w" fact="0.365"/>
        <dgm:constr type="h" for="ch" forName="left_41_3" refType="h" fact="0.185"/>
        <dgm:constr type="b" for="ch" forName="left_41_3" refType="h" fact="0.43"/>
        <dgm:constr type="ctrX" for="ch" forName="left_41_3" refType="w" fact="0.21"/>
        <dgm:constr type="w" for="ch" forName="left_41_4" refType="w" fact="0.365"/>
        <dgm:constr type="h" for="ch" forName="left_41_4" refType="h" fact="0.185"/>
        <dgm:constr type="b" for="ch" forName="left_41_4" refType="h" fact="0.265"/>
        <dgm:constr type="ctrX" for="ch" forName="left_41_4" refType="w" fact="0.2"/>
        <dgm:constr type="w" for="ch" forName="right_41_1" refType="w" fact="0.365"/>
        <dgm:constr type="h" for="ch" forName="right_41_1" refType="h" fact="0.185"/>
        <dgm:constr type="b" for="ch" forName="right_41_1" refType="h" fact="0.715"/>
        <dgm:constr type="ctrX" for="ch" forName="right_41_1" refType="w" fact="0.75"/>
        <dgm:constr type="w" for="ch" forName="right_24_1" refType="w" fact="0.365"/>
        <dgm:constr type="h" for="ch" forName="right_24_1" refType="h" fact="0.185"/>
        <dgm:constr type="b" for="ch" forName="right_24_1" refType="h" fact="0.76"/>
        <dgm:constr type="ctrX" for="ch" forName="right_24_1" refType="w" fact="0.77"/>
        <dgm:constr type="w" for="ch" forName="right_24_2" refType="w" fact="0.365"/>
        <dgm:constr type="h" for="ch" forName="right_24_2" refType="h" fact="0.185"/>
        <dgm:constr type="b" for="ch" forName="right_24_2" refType="h" fact="0.595"/>
        <dgm:constr type="ctrX" for="ch" forName="right_24_2" refType="w" fact="0.78"/>
        <dgm:constr type="w" for="ch" forName="right_24_3" refType="w" fact="0.365"/>
        <dgm:constr type="h" for="ch" forName="right_24_3" refType="h" fact="0.185"/>
        <dgm:constr type="b" for="ch" forName="right_24_3" refType="h" fact="0.43"/>
        <dgm:constr type="ctrX" for="ch" forName="right_24_3" refType="w" fact="0.79"/>
        <dgm:constr type="w" for="ch" forName="right_24_4" refType="w" fact="0.365"/>
        <dgm:constr type="h" for="ch" forName="right_24_4" refType="h" fact="0.185"/>
        <dgm:constr type="b" for="ch" forName="right_24_4" refType="h" fact="0.265"/>
        <dgm:constr type="ctrX" for="ch" forName="right_24_4" refType="w" fact="0.8"/>
        <dgm:constr type="w" for="ch" forName="left_24_1" refType="w" fact="0.365"/>
        <dgm:constr type="h" for="ch" forName="left_24_1" refType="h" fact="0.185"/>
        <dgm:constr type="b" for="ch" forName="left_24_1" refType="h" fact="0.715"/>
        <dgm:constr type="ctrX" for="ch" forName="left_24_1" refType="w" fact="0.25"/>
        <dgm:constr type="w" for="ch" forName="left_24_2" refType="w" fact="0.365"/>
        <dgm:constr type="h" for="ch" forName="left_24_2" refType="h" fact="0.185"/>
        <dgm:constr type="b" for="ch" forName="left_24_2" refType="h" fact="0.55"/>
        <dgm:constr type="ctrX" for="ch" forName="left_24_2" refType="w" fact="0.26"/>
        <dgm:constr type="w" for="ch" forName="left_42_1" refType="w" fact="0.365"/>
        <dgm:constr type="h" for="ch" forName="left_42_1" refType="h" fact="0.185"/>
        <dgm:constr type="b" for="ch" forName="left_42_1" refType="h" fact="0.76"/>
        <dgm:constr type="ctrX" for="ch" forName="left_42_1" refType="w" fact="0.23"/>
        <dgm:constr type="w" for="ch" forName="left_42_2" refType="w" fact="0.365"/>
        <dgm:constr type="h" for="ch" forName="left_42_2" refType="h" fact="0.185"/>
        <dgm:constr type="b" for="ch" forName="left_42_2" refType="h" fact="0.595"/>
        <dgm:constr type="ctrX" for="ch" forName="left_42_2" refType="w" fact="0.22"/>
        <dgm:constr type="w" for="ch" forName="left_42_3" refType="w" fact="0.365"/>
        <dgm:constr type="h" for="ch" forName="left_42_3" refType="h" fact="0.185"/>
        <dgm:constr type="b" for="ch" forName="left_42_3" refType="h" fact="0.43"/>
        <dgm:constr type="ctrX" for="ch" forName="left_42_3" refType="w" fact="0.21"/>
        <dgm:constr type="w" for="ch" forName="left_42_4" refType="w" fact="0.365"/>
        <dgm:constr type="h" for="ch" forName="left_42_4" refType="h" fact="0.185"/>
        <dgm:constr type="b" for="ch" forName="left_42_4" refType="h" fact="0.265"/>
        <dgm:constr type="ctrX" for="ch" forName="left_42_4" refType="w" fact="0.2"/>
        <dgm:constr type="w" for="ch" forName="right_42_1" refType="w" fact="0.365"/>
        <dgm:constr type="h" for="ch" forName="right_42_1" refType="h" fact="0.185"/>
        <dgm:constr type="b" for="ch" forName="right_42_1" refType="h" fact="0.715"/>
        <dgm:constr type="ctrX" for="ch" forName="right_42_1" refType="w" fact="0.75"/>
        <dgm:constr type="w" for="ch" forName="right_42_2" refType="w" fact="0.365"/>
        <dgm:constr type="h" for="ch" forName="right_42_2" refType="h" fact="0.185"/>
        <dgm:constr type="b" for="ch" forName="right_42_2" refType="h" fact="0.55"/>
        <dgm:constr type="ctrX" for="ch" forName="right_42_2" refType="w" fact="0.74"/>
        <dgm:constr type="w" for="ch" forName="right_34_1" refType="w" fact="0.365"/>
        <dgm:constr type="h" for="ch" forName="right_34_1" refType="h" fact="0.185"/>
        <dgm:constr type="b" for="ch" forName="right_34_1" refType="h" fact="0.76"/>
        <dgm:constr type="ctrX" for="ch" forName="right_34_1" refType="w" fact="0.77"/>
        <dgm:constr type="w" for="ch" forName="right_34_2" refType="w" fact="0.365"/>
        <dgm:constr type="h" for="ch" forName="right_34_2" refType="h" fact="0.185"/>
        <dgm:constr type="b" for="ch" forName="right_34_2" refType="h" fact="0.595"/>
        <dgm:constr type="ctrX" for="ch" forName="right_34_2" refType="w" fact="0.78"/>
        <dgm:constr type="w" for="ch" forName="right_34_3" refType="w" fact="0.365"/>
        <dgm:constr type="h" for="ch" forName="right_34_3" refType="h" fact="0.185"/>
        <dgm:constr type="b" for="ch" forName="right_34_3" refType="h" fact="0.43"/>
        <dgm:constr type="ctrX" for="ch" forName="right_34_3" refType="w" fact="0.79"/>
        <dgm:constr type="w" for="ch" forName="right_34_4" refType="w" fact="0.365"/>
        <dgm:constr type="h" for="ch" forName="right_34_4" refType="h" fact="0.185"/>
        <dgm:constr type="b" for="ch" forName="right_34_4" refType="h" fact="0.265"/>
        <dgm:constr type="ctrX" for="ch" forName="right_34_4" refType="w" fact="0.8"/>
        <dgm:constr type="w" for="ch" forName="left_34_1" refType="w" fact="0.365"/>
        <dgm:constr type="h" for="ch" forName="left_34_1" refType="h" fact="0.185"/>
        <dgm:constr type="b" for="ch" forName="left_34_1" refType="h" fact="0.715"/>
        <dgm:constr type="ctrX" for="ch" forName="left_34_1" refType="w" fact="0.25"/>
        <dgm:constr type="w" for="ch" forName="left_34_2" refType="w" fact="0.365"/>
        <dgm:constr type="h" for="ch" forName="left_34_2" refType="h" fact="0.185"/>
        <dgm:constr type="b" for="ch" forName="left_34_2" refType="h" fact="0.55"/>
        <dgm:constr type="ctrX" for="ch" forName="left_34_2" refType="w" fact="0.26"/>
        <dgm:constr type="w" for="ch" forName="left_34_3" refType="w" fact="0.365"/>
        <dgm:constr type="h" for="ch" forName="left_34_3" refType="h" fact="0.185"/>
        <dgm:constr type="b" for="ch" forName="left_34_3" refType="h" fact="0.385"/>
        <dgm:constr type="ctrX" for="ch" forName="left_34_3" refType="w" fact="0.27"/>
        <dgm:constr type="w" for="ch" forName="left_43_1" refType="w" fact="0.365"/>
        <dgm:constr type="h" for="ch" forName="left_43_1" refType="h" fact="0.185"/>
        <dgm:constr type="b" for="ch" forName="left_43_1" refType="h" fact="0.76"/>
        <dgm:constr type="ctrX" for="ch" forName="left_43_1" refType="w" fact="0.23"/>
        <dgm:constr type="w" for="ch" forName="left_43_2" refType="w" fact="0.365"/>
        <dgm:constr type="h" for="ch" forName="left_43_2" refType="h" fact="0.185"/>
        <dgm:constr type="b" for="ch" forName="left_43_2" refType="h" fact="0.595"/>
        <dgm:constr type="ctrX" for="ch" forName="left_43_2" refType="w" fact="0.22"/>
        <dgm:constr type="w" for="ch" forName="left_43_3" refType="w" fact="0.365"/>
        <dgm:constr type="h" for="ch" forName="left_43_3" refType="h" fact="0.185"/>
        <dgm:constr type="b" for="ch" forName="left_43_3" refType="h" fact="0.43"/>
        <dgm:constr type="ctrX" for="ch" forName="left_43_3" refType="w" fact="0.21"/>
        <dgm:constr type="w" for="ch" forName="left_43_4" refType="w" fact="0.365"/>
        <dgm:constr type="h" for="ch" forName="left_43_4" refType="h" fact="0.185"/>
        <dgm:constr type="b" for="ch" forName="left_43_4" refType="h" fact="0.265"/>
        <dgm:constr type="ctrX" for="ch" forName="left_43_4" refType="w" fact="0.2"/>
        <dgm:constr type="w" for="ch" forName="right_43_1" refType="w" fact="0.365"/>
        <dgm:constr type="h" for="ch" forName="right_43_1" refType="h" fact="0.185"/>
        <dgm:constr type="b" for="ch" forName="right_43_1" refType="h" fact="0.715"/>
        <dgm:constr type="ctrX" for="ch" forName="right_43_1" refType="w" fact="0.75"/>
        <dgm:constr type="w" for="ch" forName="right_43_2" refType="w" fact="0.365"/>
        <dgm:constr type="h" for="ch" forName="right_43_2" refType="h" fact="0.185"/>
        <dgm:constr type="b" for="ch" forName="right_43_2" refType="h" fact="0.55"/>
        <dgm:constr type="ctrX" for="ch" forName="right_43_2" refType="w" fact="0.74"/>
        <dgm:constr type="w" for="ch" forName="right_43_3" refType="w" fact="0.365"/>
        <dgm:constr type="h" for="ch" forName="right_43_3" refType="h" fact="0.185"/>
        <dgm:constr type="b" for="ch" forName="right_43_3" refType="h" fact="0.385"/>
        <dgm:constr type="ctrX" for="ch" forName="right_43_3" refType="w" fact="0.73"/>
        <dgm:constr type="w" for="ch" forName="right_44_1" refType="w" fact="0.36"/>
        <dgm:constr type="h" for="ch" forName="right_44_1" refType="h" fact="0.154"/>
        <dgm:constr type="b" for="ch" forName="right_44_1" refType="h" fact="0.725"/>
        <dgm:constr type="ctrX" for="ch" forName="right_44_1" refType="w" fact="0.76"/>
        <dgm:constr type="w" for="ch" forName="right_44_2" refType="w" fact="0.36"/>
        <dgm:constr type="h" for="ch" forName="right_44_2" refType="h" fact="0.154"/>
        <dgm:constr type="b" for="ch" forName="right_44_2" refType="h" fact="0.559"/>
        <dgm:constr type="ctrX" for="ch" forName="right_44_2" refType="w" fact="0.76"/>
        <dgm:constr type="w" for="ch" forName="right_44_3" refType="w" fact="0.36"/>
        <dgm:constr type="h" for="ch" forName="right_44_3" refType="h" fact="0.154"/>
        <dgm:constr type="b" for="ch" forName="right_44_3" refType="h" fact="0.393"/>
        <dgm:constr type="ctrX" for="ch" forName="right_44_3" refType="w" fact="0.76"/>
        <dgm:constr type="w" for="ch" forName="right_44_4" refType="w" fact="0.36"/>
        <dgm:constr type="h" for="ch" forName="right_44_4" refType="h" fact="0.154"/>
        <dgm:constr type="b" for="ch" forName="right_44_4" refType="h" fact="0.224"/>
        <dgm:constr type="ctrX" for="ch" forName="right_44_4" refType="w" fact="0.76"/>
        <dgm:constr type="w" for="ch" forName="left_44_1" refType="w" fact="0.36"/>
        <dgm:constr type="h" for="ch" forName="left_44_1" refType="h" fact="0.154"/>
        <dgm:constr type="b" for="ch" forName="left_44_1" refType="h" fact="0.725"/>
        <dgm:constr type="ctrX" for="ch" forName="left_44_1" refType="w" fact="0.24"/>
        <dgm:constr type="w" for="ch" forName="left_44_2" refType="w" fact="0.36"/>
        <dgm:constr type="h" for="ch" forName="left_44_2" refType="h" fact="0.154"/>
        <dgm:constr type="b" for="ch" forName="left_44_2" refType="h" fact="0.559"/>
        <dgm:constr type="ctrX" for="ch" forName="left_44_2" refType="w" fact="0.24"/>
        <dgm:constr type="w" for="ch" forName="left_44_3" refType="w" fact="0.36"/>
        <dgm:constr type="h" for="ch" forName="left_44_3" refType="h" fact="0.154"/>
        <dgm:constr type="b" for="ch" forName="left_44_3" refType="h" fact="0.393"/>
        <dgm:constr type="ctrX" for="ch" forName="left_44_3" refType="w" fact="0.24"/>
        <dgm:constr type="w" for="ch" forName="left_44_4" refType="w" fact="0.36"/>
        <dgm:constr type="h" for="ch" forName="left_44_4" refType="h" fact="0.154"/>
        <dgm:constr type="b" for="ch" forName="left_44_4" refType="h" fact="0.224"/>
        <dgm:constr type="ctrX" for="ch" forName="left_44_4" refType="w" fact="0.24"/>
      </dgm:constrLst>
      <dgm:ruleLst/>
      <dgm:layoutNode name="dummyMaxCanvas_ChildArea">
        <dgm:alg type="sp"/>
        <dgm:shape xmlns:r="http://schemas.openxmlformats.org/officeDocument/2006/relationships" r:blip="">
          <dgm:adjLst/>
        </dgm:shape>
        <dgm:presOf/>
        <dgm:constrLst/>
        <dgm:ruleLst/>
      </dgm:layoutNode>
      <dgm:layoutNode name="fulcrum" styleLbl="alignAccFollowNode1">
        <dgm:alg type="sp"/>
        <dgm:shape xmlns:r="http://schemas.openxmlformats.org/officeDocument/2006/relationships" type="triangle" r:blip="">
          <dgm:adjLst/>
        </dgm:shape>
        <dgm:presOf/>
        <dgm:constrLst/>
        <dgm:ruleLst/>
      </dgm:layoutNode>
      <dgm:choose name="Name0">
        <dgm:if name="Name1" axis="ch ch" ptType="node node" st="1 1" cnt="1 0" func="cnt" op="equ" val="0">
          <dgm:choose name="Name2">
            <dgm:if name="Name3" axis="ch ch" ptType="node node" st="2 1" cnt="1 0" func="cnt" op="equ" val="0">
              <dgm:layoutNode name="balance_00" styleLbl="alignAccFollowNode1">
                <dgm:varLst>
                  <dgm:bulletEnabled val="1"/>
                </dgm:varLst>
                <dgm:alg type="sp"/>
                <dgm:shape xmlns:r="http://schemas.openxmlformats.org/officeDocument/2006/relationships" type="rect" r:blip="">
                  <dgm:adjLst/>
                </dgm:shape>
                <dgm:presOf/>
                <dgm:constrLst/>
                <dgm:ruleLst/>
              </dgm:layoutNode>
            </dgm:if>
            <dgm:else name="Name4">
              <dgm:choose name="Name5">
                <dgm:if name="Name6" axis="ch ch" ptType="node node" st="2 1" cnt="1 0" func="cnt" op="equ" val="1">
                  <dgm:layoutNode name="balance_01" styleLbl="alignAccFollowNode1">
                    <dgm:varLst>
                      <dgm:bulletEnabled val="1"/>
                    </dgm:varLst>
                    <dgm:alg type="sp"/>
                    <dgm:shape xmlns:r="http://schemas.openxmlformats.org/officeDocument/2006/relationships" rot="4" type="rect" r:blip="">
                      <dgm:adjLst/>
                    </dgm:shape>
                    <dgm:presOf/>
                    <dgm:constrLst/>
                    <dgm:ruleLst/>
                  </dgm:layoutNode>
                  <dgm:layoutNode name="right_0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
                  <dgm:choose name="Name8">
                    <dgm:if name="Name9" axis="ch ch" ptType="node node" st="2 1" cnt="1 0" func="cnt" op="equ" val="2">
                      <dgm:layoutNode name="balance_02" styleLbl="alignAccFollowNode1">
                        <dgm:varLst>
                          <dgm:bulletEnabled val="1"/>
                        </dgm:varLst>
                        <dgm:alg type="sp"/>
                        <dgm:shape xmlns:r="http://schemas.openxmlformats.org/officeDocument/2006/relationships" rot="4" type="rect" r:blip="">
                          <dgm:adjLst/>
                        </dgm:shape>
                        <dgm:presOf/>
                        <dgm:constrLst/>
                        <dgm:ruleLst/>
                      </dgm:layoutNode>
                      <dgm:layoutNode name="right_0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0">
                      <dgm:choose name="Name11">
                        <dgm:if name="Name12" axis="ch ch" ptType="node node" st="2 1" cnt="1 0" func="cnt" op="equ" val="3">
                          <dgm:layoutNode name="balance_03" styleLbl="alignAccFollowNode1">
                            <dgm:varLst>
                              <dgm:bulletEnabled val="1"/>
                            </dgm:varLst>
                            <dgm:alg type="sp"/>
                            <dgm:shape xmlns:r="http://schemas.openxmlformats.org/officeDocument/2006/relationships" rot="4" type="rect" r:blip="">
                              <dgm:adjLst/>
                            </dgm:shape>
                            <dgm:presOf/>
                            <dgm:constrLst/>
                            <dgm:ruleLst/>
                          </dgm:layoutNode>
                          <dgm:layoutNode name="right_0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3">
                          <dgm:choose name="Name14">
                            <dgm:if name="Name15" axis="ch ch" ptType="node node" st="2 1" cnt="1 0" func="cnt" op="gte" val="4">
                              <dgm:layoutNode name="balance_04" styleLbl="alignAccFollowNode1">
                                <dgm:varLst>
                                  <dgm:bulletEnabled val="1"/>
                                </dgm:varLst>
                                <dgm:alg type="sp"/>
                                <dgm:shape xmlns:r="http://schemas.openxmlformats.org/officeDocument/2006/relationships" rot="4" type="rect" r:blip="">
                                  <dgm:adjLst/>
                                </dgm:shape>
                                <dgm:presOf/>
                                <dgm:constrLst/>
                                <dgm:ruleLst/>
                              </dgm:layoutNode>
                              <dgm:layoutNode name="right_0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0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6"/>
                          </dgm:choose>
                        </dgm:else>
                      </dgm:choose>
                    </dgm:else>
                  </dgm:choose>
                </dgm:else>
              </dgm:choose>
            </dgm:else>
          </dgm:choose>
        </dgm:if>
        <dgm:else name="Name17">
          <dgm:choose name="Name18">
            <dgm:if name="Name19" axis="ch ch" ptType="node node" st="1 1" cnt="1 0" func="cnt" op="equ" val="1">
              <dgm:choose name="Name20">
                <dgm:if name="Name21" axis="ch ch" ptType="node node" st="2 1" cnt="1 0" func="cnt" op="equ" val="0">
                  <dgm:layoutNode name="balance_10" styleLbl="alignAccFollowNode1">
                    <dgm:varLst>
                      <dgm:bulletEnabled val="1"/>
                    </dgm:varLst>
                    <dgm:alg type="sp"/>
                    <dgm:shape xmlns:r="http://schemas.openxmlformats.org/officeDocument/2006/relationships" rot="-4" type="rect" r:blip="">
                      <dgm:adjLst/>
                    </dgm:shape>
                    <dgm:presOf/>
                    <dgm:constrLst/>
                    <dgm:ruleLst/>
                  </dgm:layoutNode>
                  <dgm:layoutNode name="left_1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2">
                  <dgm:choose name="Name23">
                    <dgm:if name="Name24" axis="ch ch" ptType="node node" st="2 1" cnt="1 0" func="cnt" op="equ" val="1">
                      <dgm:layoutNode name="balance_11" styleLbl="alignAccFollowNode1">
                        <dgm:varLst>
                          <dgm:bulletEnabled val="1"/>
                        </dgm:varLst>
                        <dgm:alg type="sp"/>
                        <dgm:shape xmlns:r="http://schemas.openxmlformats.org/officeDocument/2006/relationships" type="rect" r:blip="">
                          <dgm:adjLst/>
                        </dgm:shape>
                        <dgm:presOf/>
                        <dgm:constrLst/>
                        <dgm:ruleLst/>
                      </dgm:layoutNode>
                      <dgm:layoutNode name="left_11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1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5">
                      <dgm:choose name="Name26">
                        <dgm:if name="Name27" axis="ch ch" ptType="node node" st="2 1" cnt="1 0" func="cnt" op="equ" val="2">
                          <dgm:layoutNode name="balance_12" styleLbl="alignAccFollowNode1">
                            <dgm:varLst>
                              <dgm:bulletEnabled val="1"/>
                            </dgm:varLst>
                            <dgm:alg type="sp"/>
                            <dgm:shape xmlns:r="http://schemas.openxmlformats.org/officeDocument/2006/relationships" rot="4" type="rect" r:blip="">
                              <dgm:adjLst/>
                            </dgm:shape>
                            <dgm:presOf/>
                            <dgm:constrLst/>
                            <dgm:ruleLst/>
                          </dgm:layoutNode>
                          <dgm:layoutNode name="right_1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28">
                          <dgm:choose name="Name29">
                            <dgm:if name="Name30" axis="ch ch" ptType="node node" st="2 1" cnt="1 0" func="cnt" op="equ" val="3">
                              <dgm:layoutNode name="balance_13" styleLbl="alignAccFollowNode1">
                                <dgm:varLst>
                                  <dgm:bulletEnabled val="1"/>
                                </dgm:varLst>
                                <dgm:alg type="sp"/>
                                <dgm:shape xmlns:r="http://schemas.openxmlformats.org/officeDocument/2006/relationships" rot="4" type="rect" r:blip="">
                                  <dgm:adjLst/>
                                </dgm:shape>
                                <dgm:presOf/>
                                <dgm:constrLst/>
                                <dgm:ruleLst/>
                              </dgm:layoutNode>
                              <dgm:layoutNode name="right_1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1">
                              <dgm:choose name="Name32">
                                <dgm:if name="Name33" axis="ch ch" ptType="node node" st="2 1" cnt="1 0" func="cnt" op="gte" val="4">
                                  <dgm:layoutNode name="balance_14" styleLbl="alignAccFollowNode1">
                                    <dgm:varLst>
                                      <dgm:bulletEnabled val="1"/>
                                    </dgm:varLst>
                                    <dgm:alg type="sp"/>
                                    <dgm:shape xmlns:r="http://schemas.openxmlformats.org/officeDocument/2006/relationships" rot="4" type="rect" r:blip="">
                                      <dgm:adjLst/>
                                    </dgm:shape>
                                    <dgm:presOf/>
                                    <dgm:constrLst/>
                                    <dgm:ruleLst/>
                                  </dgm:layoutNode>
                                  <dgm:layoutNode name="right_1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1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1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34"/>
                              </dgm:choose>
                            </dgm:else>
                          </dgm:choose>
                        </dgm:else>
                      </dgm:choose>
                    </dgm:else>
                  </dgm:choose>
                </dgm:else>
              </dgm:choose>
            </dgm:if>
            <dgm:else name="Name35">
              <dgm:choose name="Name36">
                <dgm:if name="Name37" axis="ch ch" ptType="node node" st="1 1" cnt="1 0" func="cnt" op="equ" val="2">
                  <dgm:choose name="Name38">
                    <dgm:if name="Name39" axis="ch ch" ptType="node node" st="2 1" cnt="1 0" func="cnt" op="equ" val="0">
                      <dgm:layoutNode name="balance_20" styleLbl="alignAccFollowNode1">
                        <dgm:varLst>
                          <dgm:bulletEnabled val="1"/>
                        </dgm:varLst>
                        <dgm:alg type="sp"/>
                        <dgm:shape xmlns:r="http://schemas.openxmlformats.org/officeDocument/2006/relationships" rot="-4" type="rect" r:blip="">
                          <dgm:adjLst/>
                        </dgm:shape>
                        <dgm:presOf/>
                        <dgm:constrLst/>
                        <dgm:ruleLst/>
                      </dgm:layoutNode>
                      <dgm:layoutNode name="left_2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0">
                      <dgm:choose name="Name41">
                        <dgm:if name="Name42" axis="ch ch" ptType="node node" st="2 1" cnt="1 0" func="cnt" op="equ" val="1">
                          <dgm:layoutNode name="balance_21" styleLbl="alignAccFollowNode1">
                            <dgm:varLst>
                              <dgm:bulletEnabled val="1"/>
                            </dgm:varLst>
                            <dgm:alg type="sp"/>
                            <dgm:shape xmlns:r="http://schemas.openxmlformats.org/officeDocument/2006/relationships" rot="-4" type="rect" r:blip="">
                              <dgm:adjLst/>
                            </dgm:shape>
                            <dgm:presOf/>
                            <dgm:constrLst/>
                            <dgm:ruleLst/>
                          </dgm:layoutNode>
                          <dgm:layoutNode name="left_2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3">
                          <dgm:choose name="Name44">
                            <dgm:if name="Name45" axis="ch ch" ptType="node node" st="2 1" cnt="1 0" func="cnt" op="equ" val="2">
                              <dgm:layoutNode name="balance_22" styleLbl="alignAccFollowNode1">
                                <dgm:varLst>
                                  <dgm:bulletEnabled val="1"/>
                                </dgm:varLst>
                                <dgm:alg type="sp"/>
                                <dgm:shape xmlns:r="http://schemas.openxmlformats.org/officeDocument/2006/relationships" type="rect" r:blip="">
                                  <dgm:adjLst/>
                                </dgm:shape>
                                <dgm:presOf/>
                                <dgm:constrLst/>
                                <dgm:ruleLst/>
                              </dgm:layoutNode>
                              <dgm:layoutNode name="right_22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2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2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6">
                              <dgm:choose name="Name47">
                                <dgm:if name="Name48" axis="ch ch" ptType="node node" st="2 1" cnt="1 0" func="cnt" op="equ" val="3">
                                  <dgm:layoutNode name="balance_23" styleLbl="alignAccFollowNode1">
                                    <dgm:varLst>
                                      <dgm:bulletEnabled val="1"/>
                                    </dgm:varLst>
                                    <dgm:alg type="sp"/>
                                    <dgm:shape xmlns:r="http://schemas.openxmlformats.org/officeDocument/2006/relationships" rot="4" type="rect" r:blip="">
                                      <dgm:adjLst/>
                                    </dgm:shape>
                                    <dgm:presOf/>
                                    <dgm:constrLst/>
                                    <dgm:ruleLst/>
                                  </dgm:layoutNode>
                                  <dgm:layoutNode name="right_2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49">
                                  <dgm:choose name="Name50">
                                    <dgm:if name="Name51" axis="ch ch" ptType="node node" st="2 1" cnt="1 0" func="cnt" op="gte" val="4">
                                      <dgm:layoutNode name="balance_24" styleLbl="alignAccFollowNode1">
                                        <dgm:varLst>
                                          <dgm:bulletEnabled val="1"/>
                                        </dgm:varLst>
                                        <dgm:alg type="sp"/>
                                        <dgm:shape xmlns:r="http://schemas.openxmlformats.org/officeDocument/2006/relationships" rot="4" type="rect" r:blip="">
                                          <dgm:adjLst/>
                                        </dgm:shape>
                                        <dgm:presOf/>
                                        <dgm:constrLst/>
                                        <dgm:ruleLst/>
                                      </dgm:layoutNode>
                                      <dgm:layoutNode name="right_2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2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2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2"/>
                                  </dgm:choose>
                                </dgm:else>
                              </dgm:choose>
                            </dgm:else>
                          </dgm:choose>
                        </dgm:else>
                      </dgm:choose>
                    </dgm:else>
                  </dgm:choose>
                </dgm:if>
                <dgm:else name="Name53">
                  <dgm:choose name="Name54">
                    <dgm:if name="Name55" axis="ch ch" ptType="node node" st="1 1" cnt="1 0" func="cnt" op="equ" val="3">
                      <dgm:choose name="Name56">
                        <dgm:if name="Name57" axis="ch ch" ptType="node node" st="2 1" cnt="1 0" func="cnt" op="equ" val="0">
                          <dgm:layoutNode name="balance_30" styleLbl="alignAccFollowNode1">
                            <dgm:varLst>
                              <dgm:bulletEnabled val="1"/>
                            </dgm:varLst>
                            <dgm:alg type="sp"/>
                            <dgm:shape xmlns:r="http://schemas.openxmlformats.org/officeDocument/2006/relationships" rot="-4" type="rect" r:blip="">
                              <dgm:adjLst/>
                            </dgm:shape>
                            <dgm:presOf/>
                            <dgm:constrLst/>
                            <dgm:ruleLst/>
                          </dgm:layoutNode>
                          <dgm:layoutNode name="left_3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58">
                          <dgm:choose name="Name59">
                            <dgm:if name="Name60" axis="ch ch" ptType="node node" st="2 1" cnt="1 0" func="cnt" op="equ" val="1">
                              <dgm:layoutNode name="balance_31" styleLbl="alignAccFollowNode1">
                                <dgm:varLst>
                                  <dgm:bulletEnabled val="1"/>
                                </dgm:varLst>
                                <dgm:alg type="sp"/>
                                <dgm:shape xmlns:r="http://schemas.openxmlformats.org/officeDocument/2006/relationships" rot="-4" type="rect" r:blip="">
                                  <dgm:adjLst/>
                                </dgm:shape>
                                <dgm:presOf/>
                                <dgm:constrLst/>
                                <dgm:ruleLst/>
                              </dgm:layoutNode>
                              <dgm:layoutNode name="left_3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1">
                              <dgm:choose name="Name62">
                                <dgm:if name="Name63" axis="ch ch" ptType="node node" st="2 1" cnt="1 0" func="cnt" op="equ" val="2">
                                  <dgm:layoutNode name="balance_32" styleLbl="alignAccFollowNode1">
                                    <dgm:varLst>
                                      <dgm:bulletEnabled val="1"/>
                                    </dgm:varLst>
                                    <dgm:alg type="sp"/>
                                    <dgm:shape xmlns:r="http://schemas.openxmlformats.org/officeDocument/2006/relationships" rot="-4" type="rect" r:blip="">
                                      <dgm:adjLst/>
                                    </dgm:shape>
                                    <dgm:presOf/>
                                    <dgm:constrLst/>
                                    <dgm:ruleLst/>
                                  </dgm:layoutNode>
                                  <dgm:layoutNode name="left_3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4">
                                  <dgm:choose name="Name65">
                                    <dgm:if name="Name66" axis="ch ch" ptType="node node" st="2 1" cnt="1 0" func="cnt" op="equ" val="3">
                                      <dgm:layoutNode name="balance_33" styleLbl="alignAccFollowNode1">
                                        <dgm:varLst>
                                          <dgm:bulletEnabled val="1"/>
                                        </dgm:varLst>
                                        <dgm:alg type="sp"/>
                                        <dgm:shape xmlns:r="http://schemas.openxmlformats.org/officeDocument/2006/relationships" type="rect" r:blip="">
                                          <dgm:adjLst/>
                                        </dgm:shape>
                                        <dgm:presOf/>
                                        <dgm:constrLst/>
                                        <dgm:ruleLst/>
                                      </dgm:layoutNode>
                                      <dgm:layoutNode name="right_33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3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3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67">
                                      <dgm:choose name="Name68">
                                        <dgm:if name="Name69" axis="ch ch" ptType="node node" st="2 1" cnt="1 0" func="cnt" op="gte" val="4">
                                          <dgm:layoutNode name="balance_34" styleLbl="alignAccFollowNode1">
                                            <dgm:varLst>
                                              <dgm:bulletEnabled val="1"/>
                                            </dgm:varLst>
                                            <dgm:alg type="sp"/>
                                            <dgm:shape xmlns:r="http://schemas.openxmlformats.org/officeDocument/2006/relationships" rot="4" type="rect" r:blip="">
                                              <dgm:adjLst/>
                                            </dgm:shape>
                                            <dgm:presOf/>
                                            <dgm:constrLst/>
                                            <dgm:ruleLst/>
                                          </dgm:layoutNode>
                                          <dgm:layoutNode name="right_34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34_4" styleLbl="node1">
                                            <dgm:varLst>
                                              <dgm:bulletEnabled val="1"/>
                                            </dgm:varLst>
                                            <dgm:alg type="tx"/>
                                            <dgm:shape xmlns:r="http://schemas.openxmlformats.org/officeDocument/2006/relationships" rot="4"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34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0"/>
                                      </dgm:choose>
                                    </dgm:else>
                                  </dgm:choose>
                                </dgm:else>
                              </dgm:choose>
                            </dgm:else>
                          </dgm:choose>
                        </dgm:else>
                      </dgm:choose>
                    </dgm:if>
                    <dgm:else name="Name71">
                      <dgm:choose name="Name72">
                        <dgm:if name="Name73" axis="ch ch" ptType="node node" st="1 1" cnt="1 0" func="cnt" op="gte" val="4">
                          <dgm:choose name="Name74">
                            <dgm:if name="Name75" axis="ch ch" ptType="node node" st="2 1" cnt="1 0" func="cnt" op="equ" val="0">
                              <dgm:layoutNode name="balance_40" styleLbl="alignAccFollowNode1">
                                <dgm:varLst>
                                  <dgm:bulletEnabled val="1"/>
                                </dgm:varLst>
                                <dgm:alg type="sp"/>
                                <dgm:shape xmlns:r="http://schemas.openxmlformats.org/officeDocument/2006/relationships" rot="-4" type="rect" r:blip="">
                                  <dgm:adjLst/>
                                </dgm:shape>
                                <dgm:presOf/>
                                <dgm:constrLst/>
                                <dgm:ruleLst/>
                              </dgm:layoutNode>
                              <dgm:layoutNode name="left_40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0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6">
                              <dgm:choose name="Name77">
                                <dgm:if name="Name78" axis="ch ch" ptType="node node" st="2 1" cnt="1 0" func="cnt" op="equ" val="1">
                                  <dgm:layoutNode name="balance_41" styleLbl="alignAccFollowNode1">
                                    <dgm:varLst>
                                      <dgm:bulletEnabled val="1"/>
                                    </dgm:varLst>
                                    <dgm:alg type="sp"/>
                                    <dgm:shape xmlns:r="http://schemas.openxmlformats.org/officeDocument/2006/relationships" rot="-4" type="rect" r:blip="">
                                      <dgm:adjLst/>
                                    </dgm:shape>
                                    <dgm:presOf/>
                                    <dgm:constrLst/>
                                    <dgm:ruleLst/>
                                  </dgm:layoutNode>
                                  <dgm:layoutNode name="left_41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1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1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79">
                                  <dgm:choose name="Name80">
                                    <dgm:if name="Name81" axis="ch ch" ptType="node node" st="2 1" cnt="1 0" func="cnt" op="equ" val="2">
                                      <dgm:layoutNode name="balance_42" styleLbl="alignAccFollowNode1">
                                        <dgm:varLst>
                                          <dgm:bulletEnabled val="1"/>
                                        </dgm:varLst>
                                        <dgm:alg type="sp"/>
                                        <dgm:shape xmlns:r="http://schemas.openxmlformats.org/officeDocument/2006/relationships" rot="-4" type="rect" r:blip="">
                                          <dgm:adjLst/>
                                        </dgm:shape>
                                        <dgm:presOf/>
                                        <dgm:constrLst/>
                                        <dgm:ruleLst/>
                                      </dgm:layoutNode>
                                      <dgm:layoutNode name="left_42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2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2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2">
                                      <dgm:choose name="Name83">
                                        <dgm:if name="Name84" axis="ch ch" ptType="node node" st="2 1" cnt="1 0" func="cnt" op="equ" val="3">
                                          <dgm:layoutNode name="balance_43" styleLbl="alignAccFollowNode1">
                                            <dgm:varLst>
                                              <dgm:bulletEnabled val="1"/>
                                            </dgm:varLst>
                                            <dgm:alg type="sp"/>
                                            <dgm:shape xmlns:r="http://schemas.openxmlformats.org/officeDocument/2006/relationships" rot="-4" type="rect" r:blip="">
                                              <dgm:adjLst/>
                                            </dgm:shape>
                                            <dgm:presOf/>
                                            <dgm:constrLst/>
                                            <dgm:ruleLst/>
                                          </dgm:layoutNode>
                                          <dgm:layoutNode name="left_43_1" styleLbl="node1">
                                            <dgm:varLst>
                                              <dgm:bulletEnabled val="1"/>
                                            </dgm:varLst>
                                            <dgm:alg type="tx"/>
                                            <dgm:shape xmlns:r="http://schemas.openxmlformats.org/officeDocument/2006/relationships" rot="-4"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2" styleLbl="node1">
                                            <dgm:varLst>
                                              <dgm:bulletEnabled val="1"/>
                                            </dgm:varLst>
                                            <dgm:alg type="tx"/>
                                            <dgm:shape xmlns:r="http://schemas.openxmlformats.org/officeDocument/2006/relationships" rot="-4"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3" styleLbl="node1">
                                            <dgm:varLst>
                                              <dgm:bulletEnabled val="1"/>
                                            </dgm:varLst>
                                            <dgm:alg type="tx"/>
                                            <dgm:shape xmlns:r="http://schemas.openxmlformats.org/officeDocument/2006/relationships" rot="-4"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3_4" styleLbl="node1">
                                            <dgm:varLst>
                                              <dgm:bulletEnabled val="1"/>
                                            </dgm:varLst>
                                            <dgm:alg type="tx"/>
                                            <dgm:shape xmlns:r="http://schemas.openxmlformats.org/officeDocument/2006/relationships" rot="-4"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1" styleLbl="node1">
                                            <dgm:varLst>
                                              <dgm:bulletEnabled val="1"/>
                                            </dgm:varLst>
                                            <dgm:alg type="tx"/>
                                            <dgm:shape xmlns:r="http://schemas.openxmlformats.org/officeDocument/2006/relationships" rot="-4"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2" styleLbl="node1">
                                            <dgm:varLst>
                                              <dgm:bulletEnabled val="1"/>
                                            </dgm:varLst>
                                            <dgm:alg type="tx"/>
                                            <dgm:shape xmlns:r="http://schemas.openxmlformats.org/officeDocument/2006/relationships" rot="-4"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3_3" styleLbl="node1">
                                            <dgm:varLst>
                                              <dgm:bulletEnabled val="1"/>
                                            </dgm:varLst>
                                            <dgm:alg type="tx"/>
                                            <dgm:shape xmlns:r="http://schemas.openxmlformats.org/officeDocument/2006/relationships" rot="-4"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5">
                                          <dgm:choose name="Name86">
                                            <dgm:if name="Name87" axis="ch ch" ptType="node node" st="2 1" cnt="1 0" func="cnt" op="gte" val="4">
                                              <dgm:layoutNode name="balance_44" styleLbl="alignAccFollowNode1">
                                                <dgm:varLst>
                                                  <dgm:bulletEnabled val="1"/>
                                                </dgm:varLst>
                                                <dgm:alg type="sp"/>
                                                <dgm:shape xmlns:r="http://schemas.openxmlformats.org/officeDocument/2006/relationships" type="rect" r:blip="">
                                                  <dgm:adjLst/>
                                                </dgm:shape>
                                                <dgm:presOf/>
                                                <dgm:constrLst/>
                                                <dgm:ruleLst/>
                                              </dgm:layoutNode>
                                              <dgm:layoutNode name="right_44_1" styleLbl="node1">
                                                <dgm:varLst>
                                                  <dgm:bulletEnabled val="1"/>
                                                </dgm:varLst>
                                                <dgm:alg type="tx"/>
                                                <dgm:shape xmlns:r="http://schemas.openxmlformats.org/officeDocument/2006/relationships" type="roundRect" r:blip="">
                                                  <dgm:adjLst/>
                                                </dgm:shape>
                                                <dgm:presOf axis="ch ch desOrSelf" ptType="node node node" st="2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2" styleLbl="node1">
                                                <dgm:varLst>
                                                  <dgm:bulletEnabled val="1"/>
                                                </dgm:varLst>
                                                <dgm:alg type="tx"/>
                                                <dgm:shape xmlns:r="http://schemas.openxmlformats.org/officeDocument/2006/relationships" type="roundRect" r:blip="">
                                                  <dgm:adjLst/>
                                                </dgm:shape>
                                                <dgm:presOf axis="ch ch desOrSelf" ptType="node node node" st="2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3" styleLbl="node1">
                                                <dgm:varLst>
                                                  <dgm:bulletEnabled val="1"/>
                                                </dgm:varLst>
                                                <dgm:alg type="tx"/>
                                                <dgm:shape xmlns:r="http://schemas.openxmlformats.org/officeDocument/2006/relationships" type="roundRect" r:blip="">
                                                  <dgm:adjLst/>
                                                </dgm:shape>
                                                <dgm:presOf axis="ch ch desOrSelf" ptType="node node node" st="2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right_44_4" styleLbl="node1">
                                                <dgm:varLst>
                                                  <dgm:bulletEnabled val="1"/>
                                                </dgm:varLst>
                                                <dgm:alg type="tx"/>
                                                <dgm:shape xmlns:r="http://schemas.openxmlformats.org/officeDocument/2006/relationships" type="roundRect" r:blip="">
                                                  <dgm:adjLst/>
                                                </dgm:shape>
                                                <dgm:presOf axis="ch ch desOrSelf" ptType="node node node" st="2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1" styleLbl="node1">
                                                <dgm:varLst>
                                                  <dgm:bulletEnabled val="1"/>
                                                </dgm:varLst>
                                                <dgm:alg type="tx"/>
                                                <dgm:shape xmlns:r="http://schemas.openxmlformats.org/officeDocument/2006/relationships" type="roundRect" r:blip="">
                                                  <dgm:adjLst/>
                                                </dgm:shape>
                                                <dgm:presOf axis="ch ch desOrSelf" ptType="node node node" st="1 1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2" styleLbl="node1">
                                                <dgm:varLst>
                                                  <dgm:bulletEnabled val="1"/>
                                                </dgm:varLst>
                                                <dgm:alg type="tx"/>
                                                <dgm:shape xmlns:r="http://schemas.openxmlformats.org/officeDocument/2006/relationships" type="roundRect" r:blip="">
                                                  <dgm:adjLst/>
                                                </dgm:shape>
                                                <dgm:presOf axis="ch ch desOrSelf" ptType="node node node" st="1 2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3" styleLbl="node1">
                                                <dgm:varLst>
                                                  <dgm:bulletEnabled val="1"/>
                                                </dgm:varLst>
                                                <dgm:alg type="tx"/>
                                                <dgm:shape xmlns:r="http://schemas.openxmlformats.org/officeDocument/2006/relationships" type="roundRect" r:blip="">
                                                  <dgm:adjLst/>
                                                </dgm:shape>
                                                <dgm:presOf axis="ch ch desOrSelf" ptType="node node node" st="1 3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left_44_4" styleLbl="node1">
                                                <dgm:varLst>
                                                  <dgm:bulletEnabled val="1"/>
                                                </dgm:varLst>
                                                <dgm:alg type="tx"/>
                                                <dgm:shape xmlns:r="http://schemas.openxmlformats.org/officeDocument/2006/relationships" type="roundRect" r:blip="">
                                                  <dgm:adjLst/>
                                                </dgm:shape>
                                                <dgm:presOf axis="ch ch desOrSelf" ptType="node node node" st="1 4 1" cnt="1 1 0"/>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88"/>
                                          </dgm:choose>
                                        </dgm:else>
                                      </dgm:choose>
                                    </dgm:else>
                                  </dgm:choose>
                                </dgm:else>
                              </dgm:choose>
                            </dgm:else>
                          </dgm:choose>
                        </dgm:if>
                        <dgm:else name="Name89"/>
                      </dgm:choose>
                    </dgm:else>
                  </dgm:choose>
                </dgm:else>
              </dgm:choose>
            </dgm:else>
          </dgm:choose>
        </dgm:else>
      </dgm:choose>
    </dgm:layoutNode>
  </dgm:layoutNode>
</dgm:layoutDef>
</file>

<file path=ppt/diagrams/layout3.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layout4.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5.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725134-CF89-9046-BDE0-8EEE48C90FBD}" type="datetimeFigureOut">
              <a:rPr lang="en-US" smtClean="0"/>
              <a:pPr/>
              <a:t>10/9/2011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6E6C4-E8CA-AE44-92AF-07B80DE48D09}" type="slidenum">
              <a:rPr lang="en-US" smtClean="0"/>
              <a:pPr/>
              <a:t>‹#›</a:t>
            </a:fld>
            <a:endParaRPr lang="en-US"/>
          </a:p>
        </p:txBody>
      </p:sp>
    </p:spTree>
    <p:extLst>
      <p:ext uri="{BB962C8B-B14F-4D97-AF65-F5344CB8AC3E}">
        <p14:creationId xmlns="" xmlns:p14="http://schemas.microsoft.com/office/powerpoint/2010/main" xmlns:mv="urn:schemas-microsoft-com:mac:vml" xmlns:mc="http://schemas.openxmlformats.org/markup-compatibility/2006" val="1988518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When we work together we can drastically expand</a:t>
            </a:r>
            <a:r>
              <a:rPr lang="en-US" baseline="0" dirty="0" smtClean="0"/>
              <a:t> the supports available to students. When I did my research in Mexico, I was shocked that they didn’t have school counselors in all the schools. I asked, “what do you do about the psychological concerns of students (mirroring the language the professionals I was interviewing used) and they all quickly responded – “the psychological concerns of students is a focus for all of us!! We must work with the parents to make sure our children are as healthy as possible.” This is the philosophy we should take here as well – we must all work to help our students be as healthy as possible and collaboration between the school librarian and the school counselor provides a powerful venue for enhancing the supports and resources available to students and most importantly – can dramatically increase how often and effectively students access these resources. </a:t>
            </a:r>
            <a:endParaRPr lang="en-US" dirty="0"/>
          </a:p>
        </p:txBody>
      </p:sp>
      <p:sp>
        <p:nvSpPr>
          <p:cNvPr id="4" name="Slide Number Placeholder 3"/>
          <p:cNvSpPr>
            <a:spLocks noGrp="1"/>
          </p:cNvSpPr>
          <p:nvPr>
            <p:ph type="sldNum" sz="quarter" idx="10"/>
          </p:nvPr>
        </p:nvSpPr>
        <p:spPr/>
        <p:txBody>
          <a:bodyPr/>
          <a:lstStyle/>
          <a:p>
            <a:fld id="{04D6E6C4-E8CA-AE44-92AF-07B80DE48D09}" type="slidenum">
              <a:rPr lang="en-US" smtClean="0"/>
              <a:pPr/>
              <a:t>4</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lucky chance if they get</a:t>
            </a:r>
            <a:r>
              <a:rPr lang="en-US" baseline="0" dirty="0" smtClean="0"/>
              <a:t> helpful, </a:t>
            </a:r>
            <a:r>
              <a:rPr lang="en-US" baseline="0" smtClean="0"/>
              <a:t>correct info!!!</a:t>
            </a:r>
            <a:endParaRPr lang="en-US"/>
          </a:p>
        </p:txBody>
      </p:sp>
      <p:sp>
        <p:nvSpPr>
          <p:cNvPr id="4" name="Slide Number Placeholder 3"/>
          <p:cNvSpPr>
            <a:spLocks noGrp="1"/>
          </p:cNvSpPr>
          <p:nvPr>
            <p:ph type="sldNum" sz="quarter" idx="10"/>
          </p:nvPr>
        </p:nvSpPr>
        <p:spPr/>
        <p:txBody>
          <a:bodyPr/>
          <a:lstStyle/>
          <a:p>
            <a:fld id="{04D6E6C4-E8CA-AE44-92AF-07B80DE48D09}" type="slidenum">
              <a:rPr lang="en-US" smtClean="0"/>
              <a:pPr/>
              <a:t>5</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Librarian taught mini lesson on annotated bibs</a:t>
            </a:r>
          </a:p>
          <a:p>
            <a:r>
              <a:rPr lang="en-US" dirty="0" smtClean="0"/>
              <a:t>Students chose a mental health topic about which to create an annotated bib.</a:t>
            </a:r>
          </a:p>
          <a:p>
            <a:r>
              <a:rPr lang="en-US" dirty="0" smtClean="0"/>
              <a:t>Students chose 2 library books, 2 web sites</a:t>
            </a:r>
          </a:p>
          <a:p>
            <a:r>
              <a:rPr lang="en-US" dirty="0" smtClean="0"/>
              <a:t>Students completed source evaluation sheets on each resources which they used to create their annotation.</a:t>
            </a:r>
          </a:p>
          <a:p>
            <a:r>
              <a:rPr lang="en-US" dirty="0" smtClean="0"/>
              <a:t>Librarian worked with students to add their annotations to the Mental Health Resources web sites.</a:t>
            </a:r>
          </a:p>
          <a:p>
            <a:endParaRPr lang="en-US" dirty="0"/>
          </a:p>
        </p:txBody>
      </p:sp>
      <p:sp>
        <p:nvSpPr>
          <p:cNvPr id="4" name="Slide Number Placeholder 3"/>
          <p:cNvSpPr>
            <a:spLocks noGrp="1"/>
          </p:cNvSpPr>
          <p:nvPr>
            <p:ph type="sldNum" sz="quarter" idx="10"/>
          </p:nvPr>
        </p:nvSpPr>
        <p:spPr/>
        <p:txBody>
          <a:bodyPr/>
          <a:lstStyle/>
          <a:p>
            <a:fld id="{04D6E6C4-E8CA-AE44-92AF-07B80DE48D09}" type="slidenum">
              <a:rPr lang="en-US" smtClean="0"/>
              <a:pPr/>
              <a:t>11</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1918447"/>
            <a:ext cx="7583488" cy="1470025"/>
          </a:xfrm>
        </p:spPr>
        <p:txBody>
          <a:bodyPr anchor="b" anchorCtr="0"/>
          <a:lstStyle/>
          <a:p>
            <a:r>
              <a:rPr lang="en-US" smtClean="0"/>
              <a:t>Click to edit Master title style</a:t>
            </a:r>
            <a:endParaRPr/>
          </a:p>
        </p:txBody>
      </p:sp>
      <p:sp>
        <p:nvSpPr>
          <p:cNvPr id="3" name="Subtitle 2"/>
          <p:cNvSpPr>
            <a:spLocks noGrp="1"/>
          </p:cNvSpPr>
          <p:nvPr>
            <p:ph type="subTitle" idx="1"/>
          </p:nvPr>
        </p:nvSpPr>
        <p:spPr>
          <a:xfrm>
            <a:off x="779463" y="3478306"/>
            <a:ext cx="7583487" cy="1752600"/>
          </a:xfrm>
        </p:spPr>
        <p:txBody>
          <a:bodyPr>
            <a:normAutofit/>
          </a:bodyPr>
          <a:lstStyle>
            <a:lvl1pPr marL="0" indent="0" algn="ctr">
              <a:spcBef>
                <a:spcPts val="6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pic>
        <p:nvPicPr>
          <p:cNvPr id="9" name="Picture 8"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
        <p:nvSpPr>
          <p:cNvPr id="2" name="Title 1"/>
          <p:cNvSpPr>
            <a:spLocks noGrp="1"/>
          </p:cNvSpPr>
          <p:nvPr>
            <p:ph type="title"/>
          </p:nvPr>
        </p:nvSpPr>
        <p:spPr>
          <a:xfrm>
            <a:off x="301752" y="274320"/>
            <a:ext cx="3959352" cy="1691640"/>
          </a:xfrm>
        </p:spPr>
        <p:txBody>
          <a:bodyPr vert="horz" lIns="91440" tIns="45720" rIns="91440" bIns="45720" rtlCol="0" anchor="b" anchorCtr="0">
            <a:noAutofit/>
          </a:bodyPr>
          <a:lstStyle>
            <a:lvl1pPr marL="0" algn="ctr" defTabSz="914400" rtl="0" eaLnBrk="1" latinLnBrk="0" hangingPunct="1">
              <a:spcBef>
                <a:spcPct val="0"/>
              </a:spcBef>
              <a:buNone/>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64608" y="264907"/>
            <a:ext cx="3959352" cy="6328186"/>
          </a:xfrm>
          <a:solidFill>
            <a:schemeClr val="tx1">
              <a:lumMod val="50000"/>
            </a:schemeClr>
          </a:solidFill>
          <a:effectLst>
            <a:outerShdw blurRad="50800" dir="2700000" algn="tl" rotWithShape="0">
              <a:schemeClr val="tx1">
                <a:alpha val="40000"/>
              </a:schemeClr>
            </a:outerShdw>
          </a:effectLst>
        </p:spPr>
        <p:txBody>
          <a:bodyPr>
            <a:normAutofit/>
          </a:bodyPr>
          <a:lstStyle>
            <a:lvl1pPr marL="0" indent="0" algn="ctr">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301752" y="1970801"/>
            <a:ext cx="3959352" cy="3200400"/>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a:lnSpc>
                <a:spcPct val="110000"/>
              </a:lnSpc>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lnSpc>
                <a:spcPct val="110000"/>
              </a:lnSpc>
              <a:spcBef>
                <a:spcPts val="2000"/>
              </a:spcBef>
              <a:buFont typeface="Calisto MT" pitchFamily="18" charset="0"/>
              <a:buNone/>
            </a:pPr>
            <a:r>
              <a:rPr lang="en-US" smtClean="0"/>
              <a:t>Click to edit Master text styles</a:t>
            </a:r>
          </a:p>
        </p:txBody>
      </p:sp>
      <p:sp>
        <p:nvSpPr>
          <p:cNvPr id="5" name="Date Placeholder 4"/>
          <p:cNvSpPr>
            <a:spLocks noGrp="1"/>
          </p:cNvSpPr>
          <p:nvPr>
            <p:ph type="dt" sz="half" idx="10"/>
          </p:nvPr>
        </p:nvSpPr>
        <p:spPr>
          <a:xfrm>
            <a:off x="2670048" y="6356350"/>
            <a:ext cx="162763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804D2EA1-CC2F-CB45-A28F-E1F17980A705}" type="datetimeFigureOut">
              <a:rPr lang="en-US" smtClean="0"/>
              <a:pPr/>
              <a:t>10/9/2011</a:t>
            </a:fld>
            <a:endParaRPr lang="en-US"/>
          </a:p>
        </p:txBody>
      </p:sp>
      <p:sp>
        <p:nvSpPr>
          <p:cNvPr id="6" name="Footer Placeholder 5"/>
          <p:cNvSpPr>
            <a:spLocks noGrp="1"/>
          </p:cNvSpPr>
          <p:nvPr>
            <p:ph type="ftr" sz="quarter" idx="11"/>
          </p:nvPr>
        </p:nvSpPr>
        <p:spPr>
          <a:xfrm>
            <a:off x="242047" y="6356350"/>
            <a:ext cx="1892808"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38129"/>
            <a:ext cx="758952" cy="57607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51B9890-116F-EC48-A4CE-EDD21623A3C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above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Title 1"/>
          <p:cNvSpPr>
            <a:spLocks noGrp="1"/>
          </p:cNvSpPr>
          <p:nvPr>
            <p:ph type="title"/>
          </p:nvPr>
        </p:nvSpPr>
        <p:spPr>
          <a:xfrm>
            <a:off x="762000" y="4038600"/>
            <a:ext cx="7620000" cy="990600"/>
          </a:xfrm>
        </p:spPr>
        <p:txBody>
          <a:bodyPr vert="horz" lIns="91440" tIns="45720" rIns="91440" bIns="45720" rtlCol="0" anchor="b" anchorCtr="0">
            <a:normAutofit/>
          </a:bodyPr>
          <a:lstStyle>
            <a:lvl1pPr algn="ctr">
              <a:defRPr sz="3600" kern="1200">
                <a:solidFill>
                  <a:schemeClr val="bg2"/>
                </a:solidFill>
                <a:effectLst>
                  <a:outerShdw blurRad="63500" dir="2700000" algn="tl" rotWithShape="0">
                    <a:schemeClr val="tx1">
                      <a:alpha val="40000"/>
                    </a:schemeClr>
                  </a:outerShdw>
                </a:effectLst>
                <a:latin typeface="+mj-lt"/>
                <a:ea typeface="+mn-ea"/>
                <a:cs typeface="+mn-cs"/>
              </a:defRPr>
            </a:lvl1pPr>
          </a:lstStyle>
          <a:p>
            <a:pPr marL="0" lvl="0" indent="0" algn="l" defTabSz="914400" rtl="0" eaLnBrk="1" latinLnBrk="0" hangingPunct="1">
              <a:spcBef>
                <a:spcPts val="2000"/>
              </a:spcBef>
              <a:buFont typeface="Calisto MT" pitchFamily="18" charset="0"/>
              <a:buNone/>
            </a:pPr>
            <a:r>
              <a:rPr lang="en-US" smtClean="0"/>
              <a:t>Click to edit Master title style</a:t>
            </a:r>
            <a:endParaRPr/>
          </a:p>
        </p:txBody>
      </p:sp>
      <p:sp>
        <p:nvSpPr>
          <p:cNvPr id="3" name="Picture Placeholder 2"/>
          <p:cNvSpPr>
            <a:spLocks noGrp="1"/>
          </p:cNvSpPr>
          <p:nvPr>
            <p:ph type="pic" idx="1"/>
          </p:nvPr>
        </p:nvSpPr>
        <p:spPr>
          <a:xfrm>
            <a:off x="342900" y="265176"/>
            <a:ext cx="8458200" cy="3697224"/>
          </a:xfrm>
          <a:solidFill>
            <a:schemeClr val="tx1">
              <a:lumMod val="50000"/>
            </a:schemeClr>
          </a:solidFill>
          <a:effectLst>
            <a:outerShdw blurRad="50800" dir="2700000" algn="tl" rotWithShape="0">
              <a:schemeClr val="tx1">
                <a:alpha val="40000"/>
              </a:schemeClr>
            </a:outerShdw>
          </a:effectLst>
        </p:spPr>
        <p:txBody>
          <a:bodyPr vert="horz" lIns="91440" tIns="45720" rIns="91440" bIns="45720" rtlCol="0">
            <a:normAutofit/>
          </a:bodyPr>
          <a:lstStyle>
            <a:lvl1pPr marL="0" indent="0" algn="ctr" defTabSz="914400" rtl="0" eaLnBrk="1" latinLnBrk="0" hangingPunct="1">
              <a:spcBef>
                <a:spcPts val="2000"/>
              </a:spcBef>
              <a:buFont typeface="Calisto MT" pitchFamily="18" charset="0"/>
              <a:buNone/>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762000" y="5042647"/>
            <a:ext cx="7620000" cy="1129553"/>
          </a:xfrm>
        </p:spPr>
        <p:txBody>
          <a:bodyPr>
            <a:normAutofit/>
          </a:bodyPr>
          <a:lstStyle>
            <a:lvl1pPr marL="0" indent="0" algn="ctr">
              <a:lnSpc>
                <a:spcPct val="110000"/>
              </a:lnSpc>
              <a:spcBef>
                <a:spcPct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4D2EA1-CC2F-CB45-A28F-E1F17980A705}"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Closing">
    <p:spTree>
      <p:nvGrpSpPr>
        <p:cNvPr id="1" name=""/>
        <p:cNvGrpSpPr/>
        <p:nvPr/>
      </p:nvGrpSpPr>
      <p:grpSpPr>
        <a:xfrm>
          <a:off x="0" y="0"/>
          <a:ext cx="0" cy="0"/>
          <a:chOff x="0" y="0"/>
          <a:chExt cx="0" cy="0"/>
        </a:xfrm>
      </p:grpSpPr>
      <p:sp>
        <p:nvSpPr>
          <p:cNvPr id="3" name="Date Placeholder 2"/>
          <p:cNvSpPr>
            <a:spLocks noGrp="1"/>
          </p:cNvSpPr>
          <p:nvPr>
            <p:ph type="dt" sz="half" idx="10"/>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804D2EA1-CC2F-CB45-A28F-E1F17980A705}" type="datetimeFigureOut">
              <a:rPr lang="en-US" smtClean="0"/>
              <a:pPr/>
              <a:t>10/9/2011</a:t>
            </a:fld>
            <a:endParaRPr lang="en-US"/>
          </a:p>
        </p:txBody>
      </p:sp>
      <p:sp>
        <p:nvSpPr>
          <p:cNvPr id="4" name="Footer Placeholder 3"/>
          <p:cNvSpPr>
            <a:spLocks noGrp="1"/>
          </p:cNvSpPr>
          <p:nvPr>
            <p:ph type="ftr" sz="quarter" idx="11"/>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endParaRPr lang="en-US"/>
          </a:p>
        </p:txBody>
      </p:sp>
      <p:sp>
        <p:nvSpPr>
          <p:cNvPr id="5" name="Slide Number Placeholder 4"/>
          <p:cNvSpPr>
            <a:spLocks noGrp="1"/>
          </p:cNvSpPr>
          <p:nvPr>
            <p:ph type="sldNum" sz="quarter" idx="12"/>
          </p:nvPr>
        </p:nvSpPr>
        <p:spPr>
          <a:effectLst>
            <a:outerShdw blurRad="50800" dist="38100" dir="2700000" algn="tl" rotWithShape="0">
              <a:prstClr val="black">
                <a:alpha val="40000"/>
              </a:prstClr>
            </a:outerShdw>
          </a:effectLst>
        </p:spPr>
        <p:txBody>
          <a:bodyPr/>
          <a:lstStyle>
            <a:lvl1pPr>
              <a:defRPr>
                <a:solidFill>
                  <a:schemeClr val="tx1"/>
                </a:solidFill>
                <a:effectLst>
                  <a:outerShdw blurRad="38100" dist="12700" dir="2700000" algn="tl" rotWithShape="0">
                    <a:prstClr val="black">
                      <a:alpha val="60000"/>
                    </a:prstClr>
                  </a:outerShdw>
                </a:effectLst>
              </a:defRPr>
            </a:lvl1pPr>
          </a:lstStyle>
          <a:p>
            <a:fld id="{151B9890-116F-EC48-A4CE-EDD21623A3C9}"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8" name="Picture 7"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Overlay-FullBackground.jpg"/>
          <p:cNvPicPr>
            <a:picLocks noChangeAspect="1"/>
          </p:cNvPicPr>
          <p:nvPr/>
        </p:nvPicPr>
        <p:blipFill>
          <a:blip r:embed="rId2"/>
          <a:srcRect r="14719"/>
          <a:stretch>
            <a:fillRect/>
          </a:stretch>
        </p:blipFill>
        <p:spPr>
          <a:xfrm>
            <a:off x="0" y="4482"/>
            <a:ext cx="7798112" cy="6858000"/>
          </a:xfrm>
          <a:prstGeom prst="rect">
            <a:avLst/>
          </a:prstGeom>
          <a:noFill/>
          <a:ln>
            <a:noFill/>
          </a:ln>
        </p:spPr>
      </p:pic>
      <p:sp>
        <p:nvSpPr>
          <p:cNvPr id="2" name="Vertical Title 1"/>
          <p:cNvSpPr>
            <a:spLocks noGrp="1"/>
          </p:cNvSpPr>
          <p:nvPr>
            <p:ph type="title" orient="vert"/>
          </p:nvPr>
        </p:nvSpPr>
        <p:spPr>
          <a:xfrm>
            <a:off x="7848600" y="457200"/>
            <a:ext cx="1219200" cy="5668963"/>
          </a:xfrm>
        </p:spPr>
        <p:txBody>
          <a:bodyPr vert="eaVert">
            <a:normAutofit/>
          </a:bodyPr>
          <a:lstStyle/>
          <a:p>
            <a:r>
              <a:rPr lang="en-US" smtClean="0"/>
              <a:t>Click to edit Master title style</a:t>
            </a:r>
            <a:endParaRPr/>
          </a:p>
        </p:txBody>
      </p:sp>
      <p:sp>
        <p:nvSpPr>
          <p:cNvPr id="3" name="Vertical Text Placeholder 2"/>
          <p:cNvSpPr>
            <a:spLocks noGrp="1"/>
          </p:cNvSpPr>
          <p:nvPr>
            <p:ph type="body" orient="vert" idx="1"/>
          </p:nvPr>
        </p:nvSpPr>
        <p:spPr>
          <a:xfrm>
            <a:off x="779462" y="457200"/>
            <a:ext cx="6383337" cy="56689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a:xfrm>
            <a:off x="7924800" y="6356350"/>
            <a:ext cx="1066800"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804D2EA1-CC2F-CB45-A28F-E1F17980A705}"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5400000" flipH="1">
            <a:off x="4421262" y="3365075"/>
            <a:ext cx="6855164" cy="125016"/>
          </a:xfrm>
          <a:prstGeom prst="rect">
            <a:avLst/>
          </a:prstGeom>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7" name="Picture 6"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t="50000"/>
          <a:stretch>
            <a:fillRect/>
          </a:stretch>
        </p:blipFill>
        <p:spPr>
          <a:xfrm>
            <a:off x="0" y="3429000"/>
            <a:ext cx="9144000" cy="3429000"/>
          </a:xfrm>
          <a:prstGeom prst="rect">
            <a:avLst/>
          </a:prstGeom>
        </p:spPr>
      </p:pic>
      <p:sp>
        <p:nvSpPr>
          <p:cNvPr id="2" name="Title 1"/>
          <p:cNvSpPr>
            <a:spLocks noGrp="1"/>
          </p:cNvSpPr>
          <p:nvPr>
            <p:ph type="ctrTitle"/>
          </p:nvPr>
        </p:nvSpPr>
        <p:spPr>
          <a:xfrm>
            <a:off x="779463" y="789081"/>
            <a:ext cx="7583488" cy="1470025"/>
          </a:xfrm>
        </p:spPr>
        <p:txBody>
          <a:bodyPr anchor="ctr" anchorCtr="0"/>
          <a:lstStyle/>
          <a:p>
            <a:r>
              <a:rPr lang="en-US" smtClean="0"/>
              <a:t>Click to edit Master title style</a:t>
            </a:r>
            <a:endParaRPr/>
          </a:p>
        </p:txBody>
      </p:sp>
      <p:sp>
        <p:nvSpPr>
          <p:cNvPr id="3" name="Subtitle 2"/>
          <p:cNvSpPr>
            <a:spLocks noGrp="1"/>
          </p:cNvSpPr>
          <p:nvPr>
            <p:ph type="subTitle" idx="1"/>
          </p:nvPr>
        </p:nvSpPr>
        <p:spPr>
          <a:xfrm>
            <a:off x="779463" y="4724400"/>
            <a:ext cx="7583487" cy="1385047"/>
          </a:xfrm>
        </p:spPr>
        <p:txBody>
          <a:bodyPr anchor="ctr" anchorCtr="0">
            <a:normAutofit/>
          </a:bodyPr>
          <a:lstStyle>
            <a:lvl1pPr marL="0" indent="0" algn="ctr">
              <a:spcBef>
                <a:spcPts val="300"/>
              </a:spcBef>
              <a:buNone/>
              <a:defRPr sz="1800">
                <a:solidFill>
                  <a:schemeClr val="bg2"/>
                </a:solidFill>
                <a:effectLst>
                  <a:outerShdw blurRad="63500" dir="2700000" algn="tl" rotWithShape="0">
                    <a:schemeClr val="tx1">
                      <a:alpha val="40000"/>
                    </a:scheme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pic>
        <p:nvPicPr>
          <p:cNvPr id="7" name="Picture 6" descr="overlay-ruleShadow.png"/>
          <p:cNvPicPr>
            <a:picLocks noChangeAspect="1"/>
          </p:cNvPicPr>
          <p:nvPr/>
        </p:nvPicPr>
        <p:blipFill>
          <a:blip r:embed="rId3"/>
          <a:stretch>
            <a:fillRect/>
          </a:stretch>
        </p:blipFill>
        <p:spPr>
          <a:xfrm>
            <a:off x="0" y="3303984"/>
            <a:ext cx="9144000" cy="125016"/>
          </a:xfrm>
          <a:prstGeom prst="rect">
            <a:avLst/>
          </a:prstGeom>
        </p:spPr>
      </p:pic>
      <p:sp>
        <p:nvSpPr>
          <p:cNvPr id="10" name="Picture Placeholder 9"/>
          <p:cNvSpPr>
            <a:spLocks noGrp="1"/>
          </p:cNvSpPr>
          <p:nvPr>
            <p:ph type="pic" sz="quarter" idx="13"/>
          </p:nvPr>
        </p:nvSpPr>
        <p:spPr>
          <a:xfrm>
            <a:off x="3677371" y="2564085"/>
            <a:ext cx="1789259" cy="1729830"/>
          </a:xfrm>
          <a:prstGeom prst="ellipse">
            <a:avLst/>
          </a:prstGeom>
          <a:noFill/>
          <a:ln w="127000">
            <a:solidFill>
              <a:schemeClr val="tx2"/>
            </a:solidFill>
          </a:ln>
          <a:effectLst>
            <a:innerShdw blurRad="101600" dist="76200" dir="13500000">
              <a:prstClr val="black">
                <a:alpha val="57000"/>
              </a:prstClr>
            </a:innerShdw>
          </a:effectLst>
        </p:spPr>
        <p:txBody>
          <a:bodyPr>
            <a:normAutofit/>
          </a:bodyPr>
          <a:lstStyle>
            <a:lvl1pPr marL="0" indent="0" algn="ctr">
              <a:buNone/>
              <a:defRPr sz="1600">
                <a:solidFill>
                  <a:schemeClr val="tx1"/>
                </a:solidFill>
              </a:defRPr>
            </a:lvl1pPr>
          </a:lstStyle>
          <a:p>
            <a:r>
              <a:rPr lang="en-US" smtClean="0"/>
              <a:t>Click icon to add picture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4446984"/>
            <a:ext cx="9144000" cy="125016"/>
          </a:xfrm>
          <a:prstGeom prst="rect">
            <a:avLst/>
          </a:prstGeom>
        </p:spPr>
      </p:pic>
      <p:pic>
        <p:nvPicPr>
          <p:cNvPr id="7" name="Picture 6" descr="Overlay-FullBackground.jpg"/>
          <p:cNvPicPr>
            <a:picLocks noChangeAspect="1"/>
          </p:cNvPicPr>
          <p:nvPr/>
        </p:nvPicPr>
        <p:blipFill>
          <a:blip r:embed="rId3"/>
          <a:srcRect t="66667"/>
          <a:stretch>
            <a:fillRect/>
          </a:stretch>
        </p:blipFill>
        <p:spPr>
          <a:xfrm>
            <a:off x="0" y="4572000"/>
            <a:ext cx="9144000" cy="2286000"/>
          </a:xfrm>
          <a:prstGeom prst="rect">
            <a:avLst/>
          </a:prstGeom>
        </p:spPr>
      </p:pic>
      <p:sp>
        <p:nvSpPr>
          <p:cNvPr id="2" name="Title 1"/>
          <p:cNvSpPr>
            <a:spLocks noGrp="1"/>
          </p:cNvSpPr>
          <p:nvPr>
            <p:ph type="title"/>
          </p:nvPr>
        </p:nvSpPr>
        <p:spPr>
          <a:xfrm>
            <a:off x="779463" y="2971800"/>
            <a:ext cx="7583487" cy="1362075"/>
          </a:xfrm>
        </p:spPr>
        <p:txBody>
          <a:bodyPr vert="horz" lIns="91440" tIns="45720" rIns="91440" bIns="45720" rtlCol="0" anchor="b" anchorCtr="0">
            <a:noAutofit/>
          </a:bodyPr>
          <a:lst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779463" y="4724400"/>
            <a:ext cx="7583487" cy="1398494"/>
          </a:xfrm>
        </p:spPr>
        <p:txBody>
          <a:bodyPr vert="horz" lIns="91440" tIns="45720" rIns="91440" bIns="45720" rtlCol="0">
            <a:normAutofit/>
          </a:bodyPr>
          <a:lstStyle>
            <a:lvl1pPr marL="0" indent="0" algn="ctr" defTabSz="914400" rtl="0" eaLnBrk="1" latinLnBrk="0" hangingPunct="1">
              <a:spcBef>
                <a:spcPts val="600"/>
              </a:spcBef>
              <a:buFont typeface="Calisto MT" pitchFamily="18" charset="0"/>
              <a:buNone/>
              <a:defRPr sz="1800" kern="1200">
                <a:solidFill>
                  <a:schemeClr val="bg2"/>
                </a:solidFill>
                <a:effectLst>
                  <a:outerShdw blurRad="63500" dir="2700000" algn="tl" rotWithShape="0">
                    <a:schemeClr val="tx1">
                      <a:alpha val="40000"/>
                    </a:schemeClr>
                  </a:outerShdw>
                </a:effectLst>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D2EA1-CC2F-CB45-A28F-E1F17980A705}" type="datetimeFigureOut">
              <a:rPr lang="en-US" smtClean="0"/>
              <a:pPr/>
              <a:t>10/9/2011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10" name="Picture 9"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1" name="Picture 10"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p>
            <a:r>
              <a:rPr lang="en-US" smtClean="0"/>
              <a:t>Click to edit Master title style</a:t>
            </a:r>
            <a:endParaRPr/>
          </a:p>
        </p:txBody>
      </p:sp>
      <p:sp>
        <p:nvSpPr>
          <p:cNvPr id="3" name="Content Placeholder 2"/>
          <p:cNvSpPr>
            <a:spLocks noGrp="1"/>
          </p:cNvSpPr>
          <p:nvPr>
            <p:ph sz="half" idx="1"/>
          </p:nvPr>
        </p:nvSpPr>
        <p:spPr>
          <a:xfrm>
            <a:off x="779463"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96791" y="1828800"/>
            <a:ext cx="3566160" cy="4297363"/>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04D2EA1-CC2F-CB45-A28F-E1F17980A705}" type="datetimeFigureOut">
              <a:rPr lang="en-US" smtClean="0"/>
              <a:pPr/>
              <a:t>10/9/2011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2" name="Picture 11" descr="overlay-ruleShadow.png"/>
          <p:cNvPicPr>
            <a:picLocks noChangeAspect="1"/>
          </p:cNvPicPr>
          <p:nvPr/>
        </p:nvPicPr>
        <p:blipFill>
          <a:blip r:embed="rId2"/>
          <a:stretch>
            <a:fillRect/>
          </a:stretch>
        </p:blipFill>
        <p:spPr>
          <a:xfrm>
            <a:off x="0" y="1307592"/>
            <a:ext cx="9144000" cy="125016"/>
          </a:xfrm>
          <a:prstGeom prst="rect">
            <a:avLst/>
          </a:prstGeom>
        </p:spPr>
      </p:pic>
      <p:pic>
        <p:nvPicPr>
          <p:cNvPr id="13" name="Picture 12" descr="Overlay-FullBackground.jpg"/>
          <p:cNvPicPr>
            <a:picLocks noChangeAspect="1"/>
          </p:cNvPicPr>
          <p:nvPr/>
        </p:nvPicPr>
        <p:blipFill>
          <a:blip r:embed="rId3"/>
          <a:srcRect t="23333"/>
          <a:stretch>
            <a:fillRect/>
          </a:stretch>
        </p:blipFill>
        <p:spPr>
          <a:xfrm>
            <a:off x="0" y="1425388"/>
            <a:ext cx="9144000" cy="5432612"/>
          </a:xfrm>
          <a:prstGeom prst="rect">
            <a:avLst/>
          </a:prstGeom>
        </p:spPr>
      </p:pic>
      <p:sp>
        <p:nvSpPr>
          <p:cNvPr id="2" name="Title 1"/>
          <p:cNvSpPr>
            <a:spLocks noGrp="1"/>
          </p:cNvSpPr>
          <p:nvPr>
            <p:ph type="title"/>
          </p:nvPr>
        </p:nvSpPr>
        <p:spPr>
          <a:xfrm>
            <a:off x="779463" y="62753"/>
            <a:ext cx="7583488" cy="1283167"/>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779463"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779463"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96791" y="1524000"/>
            <a:ext cx="3566160" cy="838200"/>
          </a:xfrm>
        </p:spPr>
        <p:txBody>
          <a:bodyPr anchor="ctr" anchorCtr="0">
            <a:noAutofit/>
          </a:bodyPr>
          <a:lstStyle>
            <a:lvl1pPr marL="0" indent="0" algn="ctr">
              <a:spcBef>
                <a:spcPct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96791" y="2393576"/>
            <a:ext cx="3566160" cy="373258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04D2EA1-CC2F-CB45-A28F-E1F17980A705}" type="datetimeFigureOut">
              <a:rPr lang="en-US" smtClean="0"/>
              <a:pPr/>
              <a:t>10/9/2011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8" name="Picture 7" descr="overlay-ruleShadow.png"/>
          <p:cNvPicPr>
            <a:picLocks noChangeAspect="1"/>
          </p:cNvPicPr>
          <p:nvPr/>
        </p:nvPicPr>
        <p:blipFill>
          <a:blip r:embed="rId2"/>
          <a:stretch>
            <a:fillRect/>
          </a:stretch>
        </p:blipFill>
        <p:spPr>
          <a:xfrm>
            <a:off x="0" y="1307592"/>
            <a:ext cx="9144000" cy="125016"/>
          </a:xfrm>
          <a:prstGeom prst="rect">
            <a:avLst/>
          </a:prstGeom>
        </p:spPr>
      </p:pic>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04D2EA1-CC2F-CB45-A28F-E1F17980A705}" type="datetimeFigureOut">
              <a:rPr lang="en-US" smtClean="0"/>
              <a:pPr/>
              <a:t>10/9/2011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1B9890-116F-EC48-A4CE-EDD21623A3C9}" type="slidenum">
              <a:rPr lang="en-US" smtClean="0"/>
              <a:pPr/>
              <a:t>‹#›</a:t>
            </a:fld>
            <a:endParaRPr lang="en-US"/>
          </a:p>
        </p:txBody>
      </p:sp>
      <p:pic>
        <p:nvPicPr>
          <p:cNvPr id="10" name="Picture 9" descr="Overlay-FullBackground.jpg"/>
          <p:cNvPicPr>
            <a:picLocks noChangeAspect="1"/>
          </p:cNvPicPr>
          <p:nvPr/>
        </p:nvPicPr>
        <p:blipFill>
          <a:blip r:embed="rId3"/>
          <a:srcRect t="21046"/>
          <a:stretch>
            <a:fillRect/>
          </a:stretch>
        </p:blipFill>
        <p:spPr>
          <a:xfrm>
            <a:off x="0" y="1447800"/>
            <a:ext cx="9144000" cy="5414682"/>
          </a:xfrm>
          <a:prstGeom prst="rect">
            <a:avLst/>
          </a:prstGeom>
          <a:noFill/>
          <a:ln>
            <a:noFill/>
          </a:ln>
        </p:spPr>
      </p:pic>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Overlay-FullBackground.jpg"/>
          <p:cNvPicPr>
            <a:picLocks noChangeAspect="1"/>
          </p:cNvPicPr>
          <p:nvPr/>
        </p:nvPicPr>
        <p:blipFill>
          <a:blip r:embed="rId2"/>
          <a:stretch>
            <a:fillRect/>
          </a:stretch>
        </p:blipFill>
        <p:spPr>
          <a:xfrm>
            <a:off x="0" y="4482"/>
            <a:ext cx="9144000" cy="6858000"/>
          </a:xfrm>
          <a:prstGeom prst="rect">
            <a:avLst/>
          </a:prstGeom>
          <a:noFill/>
          <a:ln>
            <a:noFill/>
          </a:ln>
        </p:spPr>
      </p:pic>
      <p:sp>
        <p:nvSpPr>
          <p:cNvPr id="2" name="Date Placeholder 1"/>
          <p:cNvSpPr>
            <a:spLocks noGrp="1"/>
          </p:cNvSpPr>
          <p:nvPr>
            <p:ph type="dt" sz="half" idx="10"/>
          </p:nvPr>
        </p:nvSpPr>
        <p:spPr/>
        <p:txBody>
          <a:bodyPr/>
          <a:lstStyle/>
          <a:p>
            <a:fld id="{804D2EA1-CC2F-CB45-A28F-E1F17980A705}" type="datetimeFigureOut">
              <a:rPr lang="en-US" smtClean="0"/>
              <a:pPr/>
              <a:t>10/9/2011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Overlay-FullBackground.jpg"/>
          <p:cNvPicPr>
            <a:picLocks noChangeAspect="1"/>
          </p:cNvPicPr>
          <p:nvPr/>
        </p:nvPicPr>
        <p:blipFill>
          <a:blip r:embed="rId2"/>
          <a:srcRect l="50000"/>
          <a:stretch>
            <a:fillRect/>
          </a:stretch>
        </p:blipFill>
        <p:spPr>
          <a:xfrm>
            <a:off x="4572000" y="4482"/>
            <a:ext cx="4572000" cy="6858000"/>
          </a:xfrm>
          <a:prstGeom prst="rect">
            <a:avLst/>
          </a:prstGeom>
          <a:noFill/>
          <a:ln>
            <a:noFill/>
          </a:ln>
        </p:spPr>
      </p:pic>
      <p:sp>
        <p:nvSpPr>
          <p:cNvPr id="2" name="Title 1"/>
          <p:cNvSpPr>
            <a:spLocks noGrp="1"/>
          </p:cNvSpPr>
          <p:nvPr>
            <p:ph type="title"/>
          </p:nvPr>
        </p:nvSpPr>
        <p:spPr>
          <a:xfrm>
            <a:off x="301752" y="273049"/>
            <a:ext cx="3962400" cy="1690221"/>
          </a:xfrm>
        </p:spPr>
        <p:txBody>
          <a:bodyPr vert="horz" lIns="91440" tIns="45720" rIns="91440" bIns="45720" rtlCol="0" anchor="b" anchorCtr="0">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r>
              <a:rPr lang="en-US" smtClean="0"/>
              <a:t>Click to edit Master title style</a:t>
            </a:r>
            <a:endParaRPr/>
          </a:p>
        </p:txBody>
      </p:sp>
      <p:sp>
        <p:nvSpPr>
          <p:cNvPr id="3" name="Content Placeholder 2"/>
          <p:cNvSpPr>
            <a:spLocks noGrp="1"/>
          </p:cNvSpPr>
          <p:nvPr>
            <p:ph idx="1"/>
          </p:nvPr>
        </p:nvSpPr>
        <p:spPr>
          <a:xfrm>
            <a:off x="4866401" y="273050"/>
            <a:ext cx="3959352" cy="5853113"/>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301752" y="1975104"/>
            <a:ext cx="3962400" cy="3200401"/>
          </a:xfrm>
          <a:effectLst>
            <a:outerShdw blurRad="50800" dist="38100" dir="2700000" algn="tl" rotWithShape="0">
              <a:prstClr val="black">
                <a:alpha val="40000"/>
              </a:prstClr>
            </a:outerShdw>
          </a:effectLst>
        </p:spPr>
        <p:txBody>
          <a:bodyPr vert="horz" lIns="91440" tIns="45720" rIns="91440" bIns="45720" rtlCol="0" anchor="t" anchorCtr="0">
            <a:normAutofit/>
          </a:bodyPr>
          <a:lstStyle>
            <a:lvl1pPr marL="0" indent="0" algn="ctr" defTabSz="914400" rtl="0" eaLnBrk="1" latinLnBrk="0" hangingPunct="1">
              <a:lnSpc>
                <a:spcPct val="110000"/>
              </a:lnSpc>
              <a:spcBef>
                <a:spcPts val="2000"/>
              </a:spcBef>
              <a:buNone/>
              <a:defRPr sz="1800" kern="1200">
                <a:solidFill>
                  <a:schemeClr val="tx1"/>
                </a:solidFill>
                <a:effectLst>
                  <a:outerShdw blurRad="38100" dist="12700" dir="2700000" algn="tl" rotWithShape="0">
                    <a:prstClr val="black">
                      <a:alpha val="60000"/>
                    </a:prstClr>
                  </a:outerShdw>
                </a:effectLst>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a:xfrm>
            <a:off x="2667000" y="6356350"/>
            <a:ext cx="1622612" cy="365125"/>
          </a:xfrm>
          <a:effectLst>
            <a:outerShdw blurRad="50800" dist="38100" dir="2700000" algn="tl" rotWithShape="0">
              <a:prstClr val="black">
                <a:alpha val="40000"/>
              </a:prstClr>
            </a:outerShdw>
          </a:effectLst>
        </p:spPr>
        <p:txBody>
          <a:bodyPr vert="horz" lIns="91440" tIns="45720" rIns="91440" bIns="45720" rtlCol="0" anchor="ctr"/>
          <a:lstStyle>
            <a:lvl1pPr marL="0" algn="r"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fld id="{804D2EA1-CC2F-CB45-A28F-E1F17980A705}" type="datetimeFigureOut">
              <a:rPr lang="en-US" smtClean="0"/>
              <a:pPr/>
              <a:t>10/9/2011</a:t>
            </a:fld>
            <a:endParaRPr lang="en-US"/>
          </a:p>
        </p:txBody>
      </p:sp>
      <p:sp>
        <p:nvSpPr>
          <p:cNvPr id="6" name="Footer Placeholder 5"/>
          <p:cNvSpPr>
            <a:spLocks noGrp="1"/>
          </p:cNvSpPr>
          <p:nvPr>
            <p:ph type="ftr" sz="quarter" idx="11"/>
          </p:nvPr>
        </p:nvSpPr>
        <p:spPr>
          <a:xfrm>
            <a:off x="242047" y="6356350"/>
            <a:ext cx="1891553" cy="365125"/>
          </a:xfrm>
          <a:effectLst>
            <a:outerShdw blurRad="50800" dist="38100" dir="2700000" algn="tl" rotWithShape="0">
              <a:prstClr val="black">
                <a:alpha val="40000"/>
              </a:prstClr>
            </a:outerShdw>
          </a:effectLst>
        </p:spPr>
        <p:txBody>
          <a:bodyPr vert="horz" lIns="91440" tIns="45720" rIns="91440" bIns="45720" rtlCol="0" anchor="ctr"/>
          <a:lstStyle>
            <a:lvl1pPr marL="0" algn="l" defTabSz="914400" rtl="0" eaLnBrk="1" latinLnBrk="0" hangingPunct="1">
              <a:defRPr sz="1200" kern="1200">
                <a:solidFill>
                  <a:schemeClr val="tx1"/>
                </a:solidFill>
                <a:effectLst>
                  <a:outerShdw blurRad="38100" dist="12700" dir="2700000" algn="tl" rotWithShape="0">
                    <a:prstClr val="black">
                      <a:alpha val="60000"/>
                    </a:prstClr>
                  </a:outerShdw>
                </a:effectLst>
                <a:latin typeface="+mn-lt"/>
                <a:ea typeface="+mn-ea"/>
                <a:cs typeface="+mn-cs"/>
              </a:defRPr>
            </a:lvl1pPr>
          </a:lstStyle>
          <a:p>
            <a:endParaRPr lang="en-US"/>
          </a:p>
        </p:txBody>
      </p:sp>
      <p:sp>
        <p:nvSpPr>
          <p:cNvPr id="7" name="Slide Number Placeholder 6"/>
          <p:cNvSpPr>
            <a:spLocks noGrp="1"/>
          </p:cNvSpPr>
          <p:nvPr>
            <p:ph type="sldNum" sz="quarter" idx="12"/>
          </p:nvPr>
        </p:nvSpPr>
        <p:spPr>
          <a:xfrm>
            <a:off x="1892808" y="5748338"/>
            <a:ext cx="762000" cy="576262"/>
          </a:xfrm>
        </p:spPr>
        <p:txBody>
          <a:bodyPr vert="horz" lIns="91440" tIns="45720" rIns="91440" bIns="45720" rtlCol="0" anchor="ctr">
            <a:noAutofit/>
          </a:bodyPr>
          <a:lstStyle>
            <a:lvl1pPr marL="0" algn="ctr" defTabSz="914400" rtl="0" eaLnBrk="1" latinLnBrk="0" hangingPunct="1">
              <a:spcBef>
                <a:spcPct val="0"/>
              </a:spcBef>
              <a:defRPr sz="36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a:lstStyle>
          <a:p>
            <a:fld id="{151B9890-116F-EC48-A4CE-EDD21623A3C9}" type="slidenum">
              <a:rPr lang="en-US" smtClean="0"/>
              <a:pPr/>
              <a:t>‹#›</a:t>
            </a:fld>
            <a:endParaRPr lang="en-US"/>
          </a:p>
        </p:txBody>
      </p:sp>
      <p:pic>
        <p:nvPicPr>
          <p:cNvPr id="10" name="Picture 9" descr="overlay-ruleShadow.png"/>
          <p:cNvPicPr>
            <a:picLocks noChangeAspect="1"/>
          </p:cNvPicPr>
          <p:nvPr/>
        </p:nvPicPr>
        <p:blipFill>
          <a:blip r:embed="rId3"/>
          <a:srcRect r="25031"/>
          <a:stretch>
            <a:fillRect/>
          </a:stretch>
        </p:blipFill>
        <p:spPr>
          <a:xfrm rot="16200000">
            <a:off x="1086391" y="3365075"/>
            <a:ext cx="6855164" cy="125016"/>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779463" y="62753"/>
            <a:ext cx="7583488" cy="1283167"/>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779463" y="1828800"/>
            <a:ext cx="7583488" cy="42973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6356350"/>
            <a:ext cx="2133600" cy="365125"/>
          </a:xfrm>
          <a:prstGeom prst="rect">
            <a:avLst/>
          </a:prstGeom>
        </p:spPr>
        <p:txBody>
          <a:bodyPr vert="horz" lIns="91440" tIns="45720" rIns="91440" bIns="45720" rtlCol="0" anchor="ctr"/>
          <a:lstStyle>
            <a:lvl1pPr algn="r">
              <a:defRPr sz="1200">
                <a:solidFill>
                  <a:schemeClr val="bg2"/>
                </a:solidFill>
                <a:effectLst>
                  <a:outerShdw blurRad="63500" dir="2700000" algn="tl" rotWithShape="0">
                    <a:schemeClr val="tx1">
                      <a:alpha val="40000"/>
                    </a:schemeClr>
                  </a:outerShdw>
                </a:effectLst>
              </a:defRPr>
            </a:lvl1pPr>
          </a:lstStyle>
          <a:p>
            <a:fld id="{804D2EA1-CC2F-CB45-A28F-E1F17980A705}" type="datetimeFigureOut">
              <a:rPr lang="en-US" smtClean="0"/>
              <a:pPr/>
              <a:t>10/9/2011</a:t>
            </a:fld>
            <a:endParaRPr lang="en-US"/>
          </a:p>
        </p:txBody>
      </p:sp>
      <p:sp>
        <p:nvSpPr>
          <p:cNvPr id="5" name="Footer Placeholder 4"/>
          <p:cNvSpPr>
            <a:spLocks noGrp="1"/>
          </p:cNvSpPr>
          <p:nvPr>
            <p:ph type="ftr" sz="quarter" idx="3"/>
          </p:nvPr>
        </p:nvSpPr>
        <p:spPr>
          <a:xfrm>
            <a:off x="242047" y="6356350"/>
            <a:ext cx="2895600" cy="365125"/>
          </a:xfrm>
          <a:prstGeom prst="rect">
            <a:avLst/>
          </a:prstGeom>
        </p:spPr>
        <p:txBody>
          <a:bodyPr vert="horz" lIns="91440" tIns="45720" rIns="91440" bIns="45720" rtlCol="0" anchor="ctr"/>
          <a:lstStyle>
            <a:lvl1pPr algn="l">
              <a:defRPr sz="1200">
                <a:solidFill>
                  <a:schemeClr val="bg2"/>
                </a:solidFill>
                <a:effectLst>
                  <a:outerShdw blurRad="63500" dir="2700000" algn="tl" rotWithShape="0">
                    <a:schemeClr val="tx1">
                      <a:alpha val="40000"/>
                    </a:schemeClr>
                  </a:outerShdw>
                </a:effectLst>
              </a:defRPr>
            </a:lvl1pPr>
          </a:lstStyle>
          <a:p>
            <a:endParaRPr lang="en-US"/>
          </a:p>
        </p:txBody>
      </p:sp>
      <p:sp>
        <p:nvSpPr>
          <p:cNvPr id="6" name="Slide Number Placeholder 5"/>
          <p:cNvSpPr>
            <a:spLocks noGrp="1"/>
          </p:cNvSpPr>
          <p:nvPr>
            <p:ph type="sldNum" sz="quarter" idx="4"/>
          </p:nvPr>
        </p:nvSpPr>
        <p:spPr>
          <a:xfrm>
            <a:off x="4267200" y="6356350"/>
            <a:ext cx="609600" cy="365125"/>
          </a:xfrm>
          <a:prstGeom prst="rect">
            <a:avLst/>
          </a:prstGeom>
        </p:spPr>
        <p:txBody>
          <a:bodyPr vert="horz" lIns="91440" tIns="45720" rIns="91440" bIns="45720" rtlCol="0" anchor="ctr"/>
          <a:lstStyle>
            <a:lvl1pPr algn="ctr">
              <a:defRPr sz="1200">
                <a:solidFill>
                  <a:schemeClr val="bg2"/>
                </a:solidFill>
                <a:effectLst>
                  <a:outerShdw blurRad="63500" dir="2700000" algn="tl" rotWithShape="0">
                    <a:schemeClr val="tx1">
                      <a:alpha val="40000"/>
                    </a:schemeClr>
                  </a:outerShdw>
                </a:effectLst>
              </a:defRPr>
            </a:lvl1pPr>
          </a:lstStyle>
          <a:p>
            <a:fld id="{151B9890-116F-EC48-A4CE-EDD21623A3C9}"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87" r:id="rId1"/>
    <p:sldLayoutId id="2147483688" r:id="rId2"/>
    <p:sldLayoutId id="2147483689" r:id="rId3"/>
    <p:sldLayoutId id="2147483690" r:id="rId4"/>
    <p:sldLayoutId id="2147483691" r:id="rId5"/>
    <p:sldLayoutId id="2147483692" r:id="rId6"/>
    <p:sldLayoutId id="2147483693" r:id="rId7"/>
    <p:sldLayoutId id="2147483694" r:id="rId8"/>
    <p:sldLayoutId id="2147483695" r:id="rId9"/>
    <p:sldLayoutId id="2147483696" r:id="rId10"/>
    <p:sldLayoutId id="2147483697" r:id="rId11"/>
    <p:sldLayoutId id="2147483698" r:id="rId12"/>
    <p:sldLayoutId id="2147483699" r:id="rId13"/>
    <p:sldLayoutId id="2147483700" r:id="rId14"/>
  </p:sldLayoutIdLst>
  <p:txStyles>
    <p:titleStyle>
      <a:lvl1pPr algn="ctr" defTabSz="914400" rtl="0" eaLnBrk="1" latinLnBrk="0" hangingPunct="1">
        <a:spcBef>
          <a:spcPct val="0"/>
        </a:spcBef>
        <a:buNone/>
        <a:defRPr sz="4800" kern="1200">
          <a:solidFill>
            <a:schemeClr val="tx1"/>
          </a:solidFill>
          <a:effectLst>
            <a:outerShdw blurRad="50800" dist="12700" dir="2700000" sx="100500" sy="100500" algn="tl" rotWithShape="0">
              <a:prstClr val="black">
                <a:alpha val="60000"/>
              </a:prstClr>
            </a:outerShdw>
          </a:effectLst>
          <a:latin typeface="+mj-lt"/>
          <a:ea typeface="+mj-ea"/>
          <a:cs typeface="+mj-cs"/>
        </a:defRPr>
      </a:lvl1pPr>
    </p:titleStyle>
    <p:bodyStyle>
      <a:lvl1pPr marL="282575" indent="-282575" algn="l" defTabSz="914400" rtl="0" eaLnBrk="1" latinLnBrk="0" hangingPunct="1">
        <a:spcBef>
          <a:spcPts val="2000"/>
        </a:spcBef>
        <a:buFont typeface="Calisto MT" pitchFamily="18" charset="0"/>
        <a:buChar char="•"/>
        <a:defRPr sz="2400" kern="1200">
          <a:solidFill>
            <a:schemeClr val="bg2"/>
          </a:solidFill>
          <a:effectLst>
            <a:outerShdw blurRad="63500" dir="2700000" algn="tl" rotWithShape="0">
              <a:schemeClr val="tx1">
                <a:alpha val="40000"/>
              </a:schemeClr>
            </a:outerShdw>
          </a:effectLst>
          <a:latin typeface="+mn-lt"/>
          <a:ea typeface="+mn-ea"/>
          <a:cs typeface="+mn-cs"/>
        </a:defRPr>
      </a:lvl1pPr>
      <a:lvl2pPr marL="577850" indent="-295275" algn="l" defTabSz="914400" rtl="0" eaLnBrk="1" latinLnBrk="0" hangingPunct="1">
        <a:spcBef>
          <a:spcPts val="600"/>
        </a:spcBef>
        <a:buClr>
          <a:schemeClr val="bg2">
            <a:lumMod val="60000"/>
            <a:lumOff val="40000"/>
          </a:schemeClr>
        </a:buClr>
        <a:buFont typeface="Calisto MT" pitchFamily="18" charset="0"/>
        <a:buChar char="•"/>
        <a:defRPr sz="2200" kern="1200">
          <a:solidFill>
            <a:schemeClr val="bg2"/>
          </a:solidFill>
          <a:effectLst>
            <a:outerShdw blurRad="63500" dir="2700000" algn="tl" rotWithShape="0">
              <a:schemeClr val="tx1">
                <a:alpha val="40000"/>
              </a:schemeClr>
            </a:outerShdw>
          </a:effectLst>
          <a:latin typeface="+mn-lt"/>
          <a:ea typeface="+mn-ea"/>
          <a:cs typeface="+mn-cs"/>
        </a:defRPr>
      </a:lvl2pPr>
      <a:lvl3pPr marL="860425" indent="-282575" algn="l" defTabSz="914400" rtl="0" eaLnBrk="1" latinLnBrk="0" hangingPunct="1">
        <a:spcBef>
          <a:spcPts val="600"/>
        </a:spcBef>
        <a:buFont typeface="Calisto MT" pitchFamily="18" charset="0"/>
        <a:buChar char="•"/>
        <a:defRPr sz="2000" kern="1200">
          <a:solidFill>
            <a:schemeClr val="bg2"/>
          </a:solidFill>
          <a:effectLst>
            <a:outerShdw blurRad="63500" dir="2700000" algn="tl" rotWithShape="0">
              <a:schemeClr val="tx1">
                <a:alpha val="40000"/>
              </a:schemeClr>
            </a:outerShdw>
          </a:effectLst>
          <a:latin typeface="+mn-lt"/>
          <a:ea typeface="+mn-ea"/>
          <a:cs typeface="+mn-cs"/>
        </a:defRPr>
      </a:lvl3pPr>
      <a:lvl4pPr marL="1143000" indent="-282575" algn="l" defTabSz="914400" rtl="0" eaLnBrk="1" latinLnBrk="0" hangingPunct="1">
        <a:spcBef>
          <a:spcPts val="600"/>
        </a:spcBef>
        <a:buClr>
          <a:schemeClr val="bg2">
            <a:lumMod val="60000"/>
            <a:lumOff val="40000"/>
          </a:schemeClr>
        </a:buClr>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4pPr>
      <a:lvl5pPr marL="1425575" indent="-282575" algn="l" defTabSz="914400" rtl="0" eaLnBrk="1" latinLnBrk="0" hangingPunct="1">
        <a:spcBef>
          <a:spcPts val="600"/>
        </a:spcBef>
        <a:buFont typeface="Calisto MT" pitchFamily="18" charset="0"/>
        <a:buChar char="•"/>
        <a:defRPr sz="1800" kern="1200">
          <a:solidFill>
            <a:schemeClr val="bg2"/>
          </a:solidFill>
          <a:effectLst>
            <a:outerShdw blurRad="63500" dir="2700000" algn="tl" rotWithShape="0">
              <a:schemeClr val="tx1">
                <a:alpha val="40000"/>
              </a:schemeClr>
            </a:outerShdw>
          </a:effectLst>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12.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2.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13.xml.rels><?xml version="1.0" encoding="UTF-8" standalone="yes"?>
<Relationships xmlns="http://schemas.openxmlformats.org/package/2006/relationships"><Relationship Id="rId3" Type="http://schemas.openxmlformats.org/officeDocument/2006/relationships/diagramLayout" Target="../diagrams/layout5.xml"/><Relationship Id="rId2" Type="http://schemas.openxmlformats.org/officeDocument/2006/relationships/diagramData" Target="../diagrams/data5.xml"/><Relationship Id="rId1" Type="http://schemas.openxmlformats.org/officeDocument/2006/relationships/slideLayout" Target="../slideLayouts/slideLayout2.xml"/><Relationship Id="rId6" Type="http://schemas.microsoft.com/office/2007/relationships/diagramDrawing" Target="../diagrams/drawing5.xml"/><Relationship Id="rId5" Type="http://schemas.openxmlformats.org/officeDocument/2006/relationships/diagramColors" Target="../diagrams/colors5.xml"/><Relationship Id="rId4" Type="http://schemas.openxmlformats.org/officeDocument/2006/relationships/diagramQuickStyle" Target="../diagrams/quickStyle5.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people.virginia.edu/~ent3c/papers2/Articles%20for%20Online%20CV/(11)%20Harden%20et%20al%20(2007).pdf" TargetMode="External"/><Relationship Id="rId2" Type="http://schemas.openxmlformats.org/officeDocument/2006/relationships/hyperlink" Target="http://www.ala.org/aasl/standards"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hyperlink" Target="mailto:blakek@ecu.edu" TargetMode="External"/><Relationship Id="rId2" Type="http://schemas.openxmlformats.org/officeDocument/2006/relationships/hyperlink" Target="mailto:manguml.npitt@pitt.k12.nc.us" TargetMode="External"/><Relationship Id="rId1" Type="http://schemas.openxmlformats.org/officeDocument/2006/relationships/slideLayout" Target="../slideLayouts/slideLayout4.xml"/><Relationship Id="rId4" Type="http://schemas.openxmlformats.org/officeDocument/2006/relationships/hyperlink" Target="mailto:dotsonl@ecu.edu" TargetMode="External"/></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2.xml"/><Relationship Id="rId7" Type="http://schemas.microsoft.com/office/2007/relationships/diagramDrawing" Target="../diagrams/drawing2.xml"/><Relationship Id="rId2" Type="http://schemas.openxmlformats.org/officeDocument/2006/relationships/notesSlide" Target="../notesSlides/notesSlide1.xml"/><Relationship Id="rId1" Type="http://schemas.openxmlformats.org/officeDocument/2006/relationships/slideLayout" Target="../slideLayouts/slideLayout2.xml"/><Relationship Id="rId6" Type="http://schemas.openxmlformats.org/officeDocument/2006/relationships/diagramColors" Target="../diagrams/colors2.xml"/><Relationship Id="rId5" Type="http://schemas.openxmlformats.org/officeDocument/2006/relationships/diagramQuickStyle" Target="../diagrams/quickStyle2.xml"/><Relationship Id="rId4" Type="http://schemas.openxmlformats.org/officeDocument/2006/relationships/diagramLayout" Target="../diagrams/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gi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hyperlink" Target="http://bearvsoctopus.tumblr.com/post/4333406123/much-like-this-computer-girls-is-confusing" TargetMode="External"/><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2.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79463" y="1918447"/>
            <a:ext cx="7923408" cy="1470025"/>
          </a:xfrm>
        </p:spPr>
        <p:txBody>
          <a:bodyPr/>
          <a:lstStyle/>
          <a:p>
            <a:r>
              <a:rPr lang="en-US" sz="2800" b="1" dirty="0" smtClean="0">
                <a:latin typeface="+mn-lt"/>
              </a:rPr>
              <a:t>Innovative Leaders in Partnerships </a:t>
            </a:r>
            <a:br>
              <a:rPr lang="en-US" sz="2800" b="1" dirty="0" smtClean="0">
                <a:latin typeface="+mn-lt"/>
              </a:rPr>
            </a:br>
            <a:r>
              <a:rPr lang="en-US" sz="2800" b="1" dirty="0" smtClean="0">
                <a:latin typeface="+mn-lt"/>
              </a:rPr>
              <a:t>Media Coordinators &amp; Guidance Counselors: Promoting Library Resources &amp; Student Mental Health with Online Resources</a:t>
            </a:r>
            <a:endParaRPr lang="en-US" sz="2800" dirty="0">
              <a:latin typeface="+mn-lt"/>
            </a:endParaRPr>
          </a:p>
        </p:txBody>
      </p:sp>
      <p:sp>
        <p:nvSpPr>
          <p:cNvPr id="3" name="Subtitle 2"/>
          <p:cNvSpPr>
            <a:spLocks noGrp="1"/>
          </p:cNvSpPr>
          <p:nvPr>
            <p:ph type="subTitle" idx="1"/>
          </p:nvPr>
        </p:nvSpPr>
        <p:spPr/>
        <p:txBody>
          <a:bodyPr>
            <a:normAutofit fontScale="92500" lnSpcReduction="20000"/>
          </a:bodyPr>
          <a:lstStyle/>
          <a:p>
            <a:pPr algn="r"/>
            <a:r>
              <a:rPr lang="en-US" dirty="0" smtClean="0">
                <a:solidFill>
                  <a:schemeClr val="tx1"/>
                </a:solidFill>
              </a:rPr>
              <a:t>Laura Mangum</a:t>
            </a:r>
          </a:p>
          <a:p>
            <a:pPr algn="r"/>
            <a:r>
              <a:rPr lang="en-US" dirty="0" smtClean="0">
                <a:solidFill>
                  <a:schemeClr val="tx1"/>
                </a:solidFill>
              </a:rPr>
              <a:t>School Librarian, North Pitt High School</a:t>
            </a:r>
          </a:p>
          <a:p>
            <a:pPr algn="r"/>
            <a:r>
              <a:rPr lang="en-US" dirty="0" smtClean="0">
                <a:solidFill>
                  <a:schemeClr val="tx1"/>
                </a:solidFill>
              </a:rPr>
              <a:t>Kylie P. Dotson-Blake</a:t>
            </a:r>
          </a:p>
          <a:p>
            <a:pPr algn="r"/>
            <a:r>
              <a:rPr lang="en-US" dirty="0" smtClean="0">
                <a:solidFill>
                  <a:schemeClr val="tx1"/>
                </a:solidFill>
              </a:rPr>
              <a:t>Counselor Educator, ECU</a:t>
            </a:r>
          </a:p>
          <a:p>
            <a:pPr algn="r"/>
            <a:r>
              <a:rPr lang="en-US" dirty="0" smtClean="0">
                <a:solidFill>
                  <a:schemeClr val="tx1"/>
                </a:solidFill>
              </a:rPr>
              <a:t>Kaye B. Dotson</a:t>
            </a:r>
          </a:p>
          <a:p>
            <a:pPr algn="r"/>
            <a:r>
              <a:rPr lang="en-US" dirty="0" smtClean="0">
                <a:solidFill>
                  <a:schemeClr val="tx1"/>
                </a:solidFill>
              </a:rPr>
              <a:t>Library Science Educator, ECU</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Purpose of Collaboration</a:t>
            </a:r>
            <a:endParaRPr lang="en-US" dirty="0"/>
          </a:p>
        </p:txBody>
      </p:sp>
      <p:sp>
        <p:nvSpPr>
          <p:cNvPr id="6" name="Content Placeholder 5"/>
          <p:cNvSpPr>
            <a:spLocks noGrp="1"/>
          </p:cNvSpPr>
          <p:nvPr>
            <p:ph idx="1"/>
          </p:nvPr>
        </p:nvSpPr>
        <p:spPr/>
        <p:txBody>
          <a:bodyPr>
            <a:normAutofit/>
          </a:bodyPr>
          <a:lstStyle/>
          <a:p>
            <a:r>
              <a:rPr lang="en-US" dirty="0" smtClean="0"/>
              <a:t>For the librarian -To branch out with my collaboration to include with colleagues other than teachers.</a:t>
            </a:r>
          </a:p>
          <a:p>
            <a:r>
              <a:rPr lang="en-US" dirty="0" smtClean="0"/>
              <a:t>Opportunity for students to create and contribute to the greater good (21</a:t>
            </a:r>
            <a:r>
              <a:rPr lang="en-US" baseline="30000" dirty="0" smtClean="0"/>
              <a:t>st</a:t>
            </a:r>
            <a:r>
              <a:rPr lang="en-US" dirty="0" smtClean="0"/>
              <a:t> C skills &amp; Common Core)</a:t>
            </a:r>
          </a:p>
          <a:p>
            <a:r>
              <a:rPr lang="en-US" dirty="0" smtClean="0"/>
              <a:t>For the Counselor – Students needed access to mental health/social/emotional/health resources and the counselors were really struggling with trying to find time to identify resources that were available and would appeal to the teens</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Product/Outcome</a:t>
            </a:r>
            <a:endParaRPr lang="en-US" dirty="0"/>
          </a:p>
        </p:txBody>
      </p:sp>
      <p:pic>
        <p:nvPicPr>
          <p:cNvPr id="1027" name="Picture 3"/>
          <p:cNvPicPr>
            <a:picLocks noGrp="1" noChangeAspect="1" noChangeArrowheads="1"/>
          </p:cNvPicPr>
          <p:nvPr>
            <p:ph idx="1"/>
          </p:nvPr>
        </p:nvPicPr>
        <p:blipFill>
          <a:blip r:embed="rId3"/>
          <a:srcRect l="18849" t="26474" r="20810" b="33855"/>
          <a:stretch>
            <a:fillRect/>
          </a:stretch>
        </p:blipFill>
        <p:spPr bwMode="auto">
          <a:xfrm>
            <a:off x="1071562" y="1700213"/>
            <a:ext cx="6815137" cy="2800350"/>
          </a:xfrm>
          <a:prstGeom prst="rect">
            <a:avLst/>
          </a:prstGeom>
          <a:noFill/>
          <a:ln w="9525">
            <a:noFill/>
            <a:miter lim="800000"/>
            <a:headEnd/>
            <a:tailEnd/>
          </a:ln>
          <a:effectLst/>
        </p:spPr>
      </p:pic>
      <p:pic>
        <p:nvPicPr>
          <p:cNvPr id="3" name="Picture 2"/>
          <p:cNvPicPr>
            <a:picLocks noChangeAspect="1" noChangeArrowheads="1"/>
          </p:cNvPicPr>
          <p:nvPr/>
        </p:nvPicPr>
        <p:blipFill>
          <a:blip r:embed="rId4"/>
          <a:srcRect l="4385" t="28178" b="4803"/>
          <a:stretch>
            <a:fillRect/>
          </a:stretch>
        </p:blipFill>
        <p:spPr bwMode="auto">
          <a:xfrm>
            <a:off x="393884" y="1700213"/>
            <a:ext cx="7664265" cy="3357563"/>
          </a:xfrm>
          <a:prstGeom prst="rect">
            <a:avLst/>
          </a:prstGeom>
          <a:noFill/>
          <a:ln w="9525">
            <a:noFill/>
            <a:miter lim="800000"/>
            <a:headEnd/>
            <a:tailEnd/>
          </a:ln>
        </p:spPr>
      </p:pic>
      <p:pic>
        <p:nvPicPr>
          <p:cNvPr id="5" name="Picture 4"/>
          <p:cNvPicPr>
            <a:picLocks noChangeAspect="1" noChangeArrowheads="1"/>
          </p:cNvPicPr>
          <p:nvPr/>
        </p:nvPicPr>
        <p:blipFill>
          <a:blip r:embed="rId5"/>
          <a:srcRect t="18560" r="5248" b="11600"/>
          <a:stretch>
            <a:fillRect/>
          </a:stretch>
        </p:blipFill>
        <p:spPr bwMode="auto">
          <a:xfrm>
            <a:off x="502672" y="1577157"/>
            <a:ext cx="7555477" cy="348061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linds(horizontal)">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blinds(horizontal)">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Building Blocks</a:t>
            </a:r>
            <a:endParaRPr lang="en-US" dirty="0"/>
          </a:p>
        </p:txBody>
      </p:sp>
      <p:graphicFrame>
        <p:nvGraphicFramePr>
          <p:cNvPr id="6" name="Content Placeholder 5"/>
          <p:cNvGraphicFramePr>
            <a:graphicFrameLocks noGrp="1"/>
          </p:cNvGraphicFramePr>
          <p:nvPr>
            <p:ph idx="1"/>
          </p:nvPr>
        </p:nvGraphicFramePr>
        <p:xfrm>
          <a:off x="353944" y="1644879"/>
          <a:ext cx="8463437" cy="5101207"/>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Initial Student </a:t>
            </a:r>
            <a:br>
              <a:rPr lang="en-US" dirty="0" smtClean="0"/>
            </a:br>
            <a:r>
              <a:rPr lang="en-US" dirty="0" smtClean="0"/>
              <a:t>Needs Assessment</a:t>
            </a:r>
            <a:endParaRPr lang="en-US" dirty="0"/>
          </a:p>
        </p:txBody>
      </p:sp>
      <p:graphicFrame>
        <p:nvGraphicFramePr>
          <p:cNvPr id="4" name="Content Placeholder 3"/>
          <p:cNvGraphicFramePr>
            <a:graphicFrameLocks noGrp="1"/>
          </p:cNvGraphicFramePr>
          <p:nvPr>
            <p:ph idx="1"/>
          </p:nvPr>
        </p:nvGraphicFramePr>
        <p:xfrm>
          <a:off x="779462" y="1828800"/>
          <a:ext cx="8364537" cy="50292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88606" y="3669632"/>
            <a:ext cx="2964657" cy="923330"/>
          </a:xfrm>
          <a:prstGeom prst="rect">
            <a:avLst/>
          </a:prstGeom>
          <a:noFill/>
        </p:spPr>
        <p:txBody>
          <a:bodyPr wrap="square" rtlCol="0">
            <a:spAutoFit/>
          </a:bodyPr>
          <a:lstStyle/>
          <a:p>
            <a:pPr algn="ctr"/>
            <a:r>
              <a:rPr lang="en-US" dirty="0" smtClean="0"/>
              <a:t>Survey of Student Mental Health Concerns</a:t>
            </a:r>
          </a:p>
          <a:p>
            <a:pPr algn="ctr"/>
            <a:r>
              <a:rPr lang="en-US" dirty="0" smtClean="0"/>
              <a:t>186 Responses</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Librarian’s Role</a:t>
            </a:r>
            <a:endParaRPr lang="en-US" dirty="0"/>
          </a:p>
        </p:txBody>
      </p:sp>
      <p:sp>
        <p:nvSpPr>
          <p:cNvPr id="3" name="Content Placeholder 2"/>
          <p:cNvSpPr>
            <a:spLocks noGrp="1"/>
          </p:cNvSpPr>
          <p:nvPr>
            <p:ph idx="1"/>
          </p:nvPr>
        </p:nvSpPr>
        <p:spPr/>
        <p:txBody>
          <a:bodyPr/>
          <a:lstStyle/>
          <a:p>
            <a:r>
              <a:rPr lang="en-US" dirty="0" smtClean="0"/>
              <a:t>Initiating the collaboration </a:t>
            </a:r>
          </a:p>
          <a:p>
            <a:r>
              <a:rPr lang="en-US" dirty="0" smtClean="0"/>
              <a:t>Help with web site set up</a:t>
            </a:r>
          </a:p>
          <a:p>
            <a:r>
              <a:rPr lang="en-US" dirty="0" smtClean="0"/>
              <a:t>Teaching students Info Skills for creating Annotated Bibs.</a:t>
            </a:r>
          </a:p>
          <a:p>
            <a:r>
              <a:rPr lang="en-US" dirty="0" smtClean="0"/>
              <a:t>Evaluating library resources and collections for gaps</a:t>
            </a:r>
          </a:p>
          <a:p>
            <a:r>
              <a:rPr lang="en-US" dirty="0" smtClean="0"/>
              <a:t>Help with promotion of resources</a:t>
            </a:r>
            <a:endParaRPr lang="en-US"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0" y="62753"/>
            <a:ext cx="9144000" cy="1283167"/>
          </a:xfrm>
        </p:spPr>
        <p:txBody>
          <a:bodyPr/>
          <a:lstStyle/>
          <a:p>
            <a:r>
              <a:rPr lang="en-US" sz="3800" dirty="0" smtClean="0"/>
              <a:t>Alignment with professional Library standards</a:t>
            </a:r>
            <a:endParaRPr lang="en-US" sz="3800" dirty="0"/>
          </a:p>
        </p:txBody>
      </p:sp>
      <p:sp>
        <p:nvSpPr>
          <p:cNvPr id="3" name="Content Placeholder 2"/>
          <p:cNvSpPr>
            <a:spLocks noGrp="1"/>
          </p:cNvSpPr>
          <p:nvPr>
            <p:ph idx="1"/>
          </p:nvPr>
        </p:nvSpPr>
        <p:spPr>
          <a:xfrm>
            <a:off x="0" y="1528764"/>
            <a:ext cx="8972549" cy="5329236"/>
          </a:xfrm>
        </p:spPr>
        <p:txBody>
          <a:bodyPr>
            <a:normAutofit fontScale="85000" lnSpcReduction="10000"/>
          </a:bodyPr>
          <a:lstStyle/>
          <a:p>
            <a:r>
              <a:rPr lang="en-US" dirty="0" smtClean="0"/>
              <a:t>1.1 Assesses learning &amp; information needs of students</a:t>
            </a:r>
          </a:p>
          <a:p>
            <a:r>
              <a:rPr lang="en-US" dirty="0" smtClean="0"/>
              <a:t>1.4 – Instructs student in the effective use of media center &amp; its resources</a:t>
            </a:r>
          </a:p>
          <a:p>
            <a:r>
              <a:rPr lang="en-US" dirty="0" smtClean="0"/>
              <a:t>2.3 – Organizes facilities &amp; resources that supports mission, goals, &amp; objectives of school &amp; maximizes intellectual &amp; physical access to resources</a:t>
            </a:r>
          </a:p>
          <a:p>
            <a:r>
              <a:rPr lang="en-US" dirty="0" smtClean="0"/>
              <a:t>2.4 – Encourages widest possible use of resources &amp; services.</a:t>
            </a:r>
          </a:p>
          <a:p>
            <a:r>
              <a:rPr lang="en-US" dirty="0" smtClean="0"/>
              <a:t>3.1 – Works with staff of design &amp; implement short &amp; long range plans</a:t>
            </a:r>
          </a:p>
          <a:p>
            <a:r>
              <a:rPr lang="en-US" dirty="0" smtClean="0"/>
              <a:t>3.2 – Develops &amp; implements ongoing collection development &amp; evaluation</a:t>
            </a:r>
          </a:p>
          <a:p>
            <a:r>
              <a:rPr lang="en-US" dirty="0" smtClean="0"/>
              <a:t>3.3 –Evaluate &amp; select resources that build a collection addressing curricular needs &amp; learning goals.</a:t>
            </a:r>
          </a:p>
          <a:p>
            <a:r>
              <a:rPr lang="en-US" dirty="0" smtClean="0"/>
              <a:t>3.8. – Interacts effectively with students, staff…</a:t>
            </a:r>
            <a:endParaRPr lang="en-US" dirty="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2753"/>
            <a:ext cx="8672513" cy="1283167"/>
          </a:xfrm>
        </p:spPr>
        <p:txBody>
          <a:bodyPr/>
          <a:lstStyle/>
          <a:p>
            <a:r>
              <a:rPr lang="en-US" sz="3600" dirty="0" smtClean="0"/>
              <a:t>Alignment with </a:t>
            </a:r>
            <a:br>
              <a:rPr lang="en-US" sz="3600" dirty="0" smtClean="0"/>
            </a:br>
            <a:r>
              <a:rPr lang="en-US" sz="3600" dirty="0" smtClean="0"/>
              <a:t>curriculum standards</a:t>
            </a:r>
            <a:endParaRPr lang="en-US" sz="3600" dirty="0"/>
          </a:p>
        </p:txBody>
      </p:sp>
      <p:sp>
        <p:nvSpPr>
          <p:cNvPr id="3" name="Content Placeholder 2"/>
          <p:cNvSpPr>
            <a:spLocks noGrp="1"/>
          </p:cNvSpPr>
          <p:nvPr>
            <p:ph idx="1"/>
          </p:nvPr>
        </p:nvSpPr>
        <p:spPr/>
        <p:txBody>
          <a:bodyPr>
            <a:normAutofit lnSpcReduction="10000"/>
          </a:bodyPr>
          <a:lstStyle/>
          <a:p>
            <a:r>
              <a:rPr lang="en-US" dirty="0" smtClean="0"/>
              <a:t>Student Library Assistant Curriculum-</a:t>
            </a:r>
          </a:p>
          <a:p>
            <a:r>
              <a:rPr lang="en-US" b="1" dirty="0" smtClean="0"/>
              <a:t>1.1 The student media assistant will demonstrate proficiency in the EXPLORATION of reading, listening, viewing sources, and formats. 	</a:t>
            </a:r>
          </a:p>
          <a:p>
            <a:r>
              <a:rPr lang="en-US" b="1" dirty="0" smtClean="0"/>
              <a:t>1.2 The student media assistant will EVALUATE information in a variety of resources and formats to demonstrate information literacy. 	</a:t>
            </a:r>
          </a:p>
          <a:p>
            <a:r>
              <a:rPr lang="en-US" b="1" dirty="0" smtClean="0"/>
              <a:t>1.3 The student media assistant will RELATE and communicate ideas and information to life experiences. 	</a:t>
            </a:r>
          </a:p>
          <a:p>
            <a:endParaRPr lang="en-US"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2753"/>
            <a:ext cx="8672513" cy="1283167"/>
          </a:xfrm>
        </p:spPr>
        <p:txBody>
          <a:bodyPr/>
          <a:lstStyle/>
          <a:p>
            <a:r>
              <a:rPr lang="en-US" sz="3200" dirty="0" smtClean="0"/>
              <a:t>Alignment with </a:t>
            </a:r>
            <a:br>
              <a:rPr lang="en-US" sz="3200" dirty="0" smtClean="0"/>
            </a:br>
            <a:r>
              <a:rPr lang="en-US" sz="3200" dirty="0" smtClean="0"/>
              <a:t>common core English standards</a:t>
            </a:r>
            <a:endParaRPr lang="en-US" sz="3200" dirty="0"/>
          </a:p>
        </p:txBody>
      </p:sp>
      <p:pic>
        <p:nvPicPr>
          <p:cNvPr id="2050" name="Picture 2"/>
          <p:cNvPicPr>
            <a:picLocks noGrp="1" noChangeAspect="1" noChangeArrowheads="1"/>
          </p:cNvPicPr>
          <p:nvPr>
            <p:ph idx="1"/>
          </p:nvPr>
        </p:nvPicPr>
        <p:blipFill>
          <a:blip r:embed="rId2"/>
          <a:srcRect l="8715" t="24789" r="8539" b="31549"/>
          <a:stretch>
            <a:fillRect/>
          </a:stretch>
        </p:blipFill>
        <p:spPr bwMode="auto">
          <a:xfrm>
            <a:off x="1214438" y="1345920"/>
            <a:ext cx="6715125" cy="2214563"/>
          </a:xfrm>
          <a:prstGeom prst="rect">
            <a:avLst/>
          </a:prstGeom>
          <a:noFill/>
          <a:ln w="9525">
            <a:noFill/>
            <a:miter lim="800000"/>
            <a:headEnd/>
            <a:tailEnd/>
          </a:ln>
        </p:spPr>
      </p:pic>
      <p:pic>
        <p:nvPicPr>
          <p:cNvPr id="2051" name="Picture 3"/>
          <p:cNvPicPr>
            <a:picLocks noChangeAspect="1" noChangeArrowheads="1"/>
          </p:cNvPicPr>
          <p:nvPr/>
        </p:nvPicPr>
        <p:blipFill>
          <a:blip r:embed="rId3"/>
          <a:srcRect l="11094" t="22663" r="35469" b="71937"/>
          <a:stretch>
            <a:fillRect/>
          </a:stretch>
        </p:blipFill>
        <p:spPr bwMode="auto">
          <a:xfrm>
            <a:off x="1414463" y="3760507"/>
            <a:ext cx="6515100" cy="411443"/>
          </a:xfrm>
          <a:prstGeom prst="rect">
            <a:avLst/>
          </a:prstGeom>
          <a:noFill/>
          <a:ln w="9525">
            <a:noFill/>
            <a:miter lim="800000"/>
            <a:headEnd/>
            <a:tailEnd/>
          </a:ln>
        </p:spPr>
      </p:pic>
      <p:pic>
        <p:nvPicPr>
          <p:cNvPr id="2052" name="Picture 4"/>
          <p:cNvPicPr>
            <a:picLocks noChangeAspect="1" noChangeArrowheads="1"/>
          </p:cNvPicPr>
          <p:nvPr/>
        </p:nvPicPr>
        <p:blipFill>
          <a:blip r:embed="rId3"/>
          <a:srcRect l="10742" t="75313" r="31484" b="7437"/>
          <a:stretch>
            <a:fillRect/>
          </a:stretch>
        </p:blipFill>
        <p:spPr bwMode="auto">
          <a:xfrm>
            <a:off x="1214438" y="4171950"/>
            <a:ext cx="7043738" cy="1314450"/>
          </a:xfrm>
          <a:prstGeom prst="rect">
            <a:avLst/>
          </a:prstGeom>
          <a:noFill/>
          <a:ln w="9525">
            <a:noFill/>
            <a:miter lim="800000"/>
            <a:headEnd/>
            <a:tailEnd/>
          </a:ln>
        </p:spPr>
      </p:pic>
      <p:pic>
        <p:nvPicPr>
          <p:cNvPr id="2053" name="Picture 5"/>
          <p:cNvPicPr>
            <a:picLocks noChangeAspect="1" noChangeArrowheads="1"/>
          </p:cNvPicPr>
          <p:nvPr/>
        </p:nvPicPr>
        <p:blipFill>
          <a:blip r:embed="rId4"/>
          <a:srcRect l="12500" t="73250" r="10039" b="16437"/>
          <a:stretch>
            <a:fillRect/>
          </a:stretch>
        </p:blipFill>
        <p:spPr bwMode="auto">
          <a:xfrm>
            <a:off x="471487" y="5593556"/>
            <a:ext cx="8672513" cy="785813"/>
          </a:xfrm>
          <a:prstGeom prst="rect">
            <a:avLst/>
          </a:prstGeom>
          <a:noFill/>
          <a:ln w="9525">
            <a:noFill/>
            <a:miter lim="800000"/>
            <a:headEnd/>
            <a:tailEnd/>
          </a:ln>
        </p:spPr>
      </p:pic>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57174" y="0"/>
            <a:ext cx="8886825" cy="1283167"/>
          </a:xfrm>
        </p:spPr>
        <p:txBody>
          <a:bodyPr/>
          <a:lstStyle/>
          <a:p>
            <a:r>
              <a:rPr lang="en-US" sz="3200" dirty="0" smtClean="0"/>
              <a:t>Alignment with </a:t>
            </a:r>
            <a:r>
              <a:rPr lang="en-US" sz="3200" smtClean="0"/>
              <a:t/>
            </a:r>
            <a:br>
              <a:rPr lang="en-US" sz="3200" smtClean="0"/>
            </a:br>
            <a:r>
              <a:rPr lang="en-US" sz="3200" smtClean="0"/>
              <a:t>essential standards</a:t>
            </a:r>
            <a:endParaRPr lang="en-US" sz="3200" dirty="0"/>
          </a:p>
        </p:txBody>
      </p:sp>
      <p:sp>
        <p:nvSpPr>
          <p:cNvPr id="3" name="Content Placeholder 2"/>
          <p:cNvSpPr>
            <a:spLocks noGrp="1"/>
          </p:cNvSpPr>
          <p:nvPr>
            <p:ph idx="1"/>
          </p:nvPr>
        </p:nvSpPr>
        <p:spPr>
          <a:xfrm>
            <a:off x="0" y="1528764"/>
            <a:ext cx="8858249" cy="5157786"/>
          </a:xfrm>
        </p:spPr>
        <p:txBody>
          <a:bodyPr>
            <a:normAutofit fontScale="92500"/>
          </a:bodyPr>
          <a:lstStyle/>
          <a:p>
            <a:pPr>
              <a:buNone/>
            </a:pPr>
            <a:endParaRPr lang="en-US" dirty="0" smtClean="0"/>
          </a:p>
          <a:p>
            <a:r>
              <a:rPr lang="en-US" dirty="0" smtClean="0"/>
              <a:t> HS.SI.1.1	Evaluate resources for reliability. (Reliability can be determined by currency, credibility, authority, etc. depending on the curriculum topic). </a:t>
            </a:r>
          </a:p>
          <a:p>
            <a:r>
              <a:rPr lang="en-US" dirty="0" smtClean="0"/>
              <a:t> HS.SI.1.2	Evaluate resources for point of view, bias, values, or intent of information 	</a:t>
            </a:r>
          </a:p>
          <a:p>
            <a:r>
              <a:rPr lang="en-US" dirty="0" smtClean="0"/>
              <a:t>HS.TT.1.1	Use appropriate technology tools and other resources to access information (multi-database search engines, online primary resources, virtual interviews with content experts). 	</a:t>
            </a:r>
          </a:p>
          <a:p>
            <a:r>
              <a:rPr lang="en-US" dirty="0" smtClean="0"/>
              <a:t>HS.TT.1.3	Use appropriate technology tools and other resources to design products to share information with others (e.g. multimedia presentations, Web 2.0 tools, graphics, podcasts, and audio files). 	</a:t>
            </a:r>
          </a:p>
          <a:p>
            <a:endParaRPr lang="en-US" dirty="0" smtClean="0"/>
          </a:p>
          <a:p>
            <a:endParaRPr lang="en-US" dirty="0" smtClean="0"/>
          </a:p>
          <a:p>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Counselor’s Role</a:t>
            </a:r>
            <a:endParaRPr lang="en-US" dirty="0"/>
          </a:p>
        </p:txBody>
      </p:sp>
      <p:sp>
        <p:nvSpPr>
          <p:cNvPr id="3" name="Content Placeholder 2"/>
          <p:cNvSpPr>
            <a:spLocks noGrp="1"/>
          </p:cNvSpPr>
          <p:nvPr>
            <p:ph idx="1"/>
          </p:nvPr>
        </p:nvSpPr>
        <p:spPr>
          <a:xfrm>
            <a:off x="248441" y="1828800"/>
            <a:ext cx="8695426" cy="4825565"/>
          </a:xfrm>
        </p:spPr>
        <p:txBody>
          <a:bodyPr>
            <a:normAutofit fontScale="85000" lnSpcReduction="20000"/>
          </a:bodyPr>
          <a:lstStyle/>
          <a:p>
            <a:pPr lvl="0"/>
            <a:r>
              <a:rPr lang="en-US" dirty="0">
                <a:effectLst/>
              </a:rPr>
              <a:t>Collaborate with </a:t>
            </a:r>
            <a:r>
              <a:rPr lang="en-US" dirty="0" smtClean="0">
                <a:effectLst/>
              </a:rPr>
              <a:t>School Librarian to </a:t>
            </a:r>
            <a:r>
              <a:rPr lang="en-US" dirty="0">
                <a:effectLst/>
              </a:rPr>
              <a:t>plan on how to build mental health resources in the media center and mental health resources on-line.</a:t>
            </a:r>
          </a:p>
          <a:p>
            <a:pPr lvl="0"/>
            <a:r>
              <a:rPr lang="en-US" dirty="0">
                <a:effectLst/>
              </a:rPr>
              <a:t>Collaborate with ECU professor, Dr. Dotson-Blake on how to build mental health resources in the media center and on-line</a:t>
            </a:r>
            <a:r>
              <a:rPr lang="en-US" dirty="0" smtClean="0">
                <a:effectLst/>
              </a:rPr>
              <a:t>.. </a:t>
            </a:r>
            <a:endParaRPr lang="en-US" dirty="0">
              <a:effectLst/>
            </a:endParaRPr>
          </a:p>
          <a:p>
            <a:pPr lvl="0"/>
            <a:r>
              <a:rPr lang="en-US" dirty="0">
                <a:effectLst/>
              </a:rPr>
              <a:t>Research mental health online resources to link to website. </a:t>
            </a:r>
          </a:p>
          <a:p>
            <a:pPr lvl="0"/>
            <a:r>
              <a:rPr lang="en-US" dirty="0">
                <a:effectLst/>
              </a:rPr>
              <a:t>Advertise mental health resources in media center and on-line at website to NPHS during classroom guidance.</a:t>
            </a:r>
          </a:p>
          <a:p>
            <a:pPr lvl="0"/>
            <a:r>
              <a:rPr lang="en-US" dirty="0" smtClean="0">
                <a:effectLst/>
              </a:rPr>
              <a:t>Recommend </a:t>
            </a:r>
            <a:r>
              <a:rPr lang="en-US" dirty="0">
                <a:effectLst/>
              </a:rPr>
              <a:t>books and on-line resources to students during individual counseling. </a:t>
            </a:r>
          </a:p>
          <a:p>
            <a:pPr lvl="0"/>
            <a:r>
              <a:rPr lang="en-US" dirty="0">
                <a:effectLst/>
              </a:rPr>
              <a:t>Plan and implement a table at the book festival advertising mental health books in the spring.</a:t>
            </a:r>
          </a:p>
          <a:p>
            <a:r>
              <a:rPr lang="en-US" dirty="0" smtClean="0">
                <a:effectLst/>
              </a:rPr>
              <a:t>Created </a:t>
            </a:r>
            <a:r>
              <a:rPr lang="en-US" dirty="0">
                <a:effectLst/>
              </a:rPr>
              <a:t>flyers with personal help website and placed around school for students. </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Issues impacting the mental health of our teens and adolescents…</a:t>
            </a:r>
            <a:endParaRPr lang="en-US" sz="3000" dirty="0"/>
          </a:p>
        </p:txBody>
      </p:sp>
      <p:sp>
        <p:nvSpPr>
          <p:cNvPr id="3" name="Content Placeholder 2"/>
          <p:cNvSpPr>
            <a:spLocks noGrp="1"/>
          </p:cNvSpPr>
          <p:nvPr>
            <p:ph idx="1"/>
          </p:nvPr>
        </p:nvSpPr>
        <p:spPr/>
        <p:txBody>
          <a:bodyPr>
            <a:normAutofit fontScale="92500" lnSpcReduction="10000"/>
          </a:bodyPr>
          <a:lstStyle/>
          <a:p>
            <a:r>
              <a:rPr lang="en-US" dirty="0"/>
              <a:t>Bullying (Bond, Carlin, Thomas, Rubin &amp; Patton, 2001</a:t>
            </a:r>
            <a:r>
              <a:rPr lang="en-US" dirty="0" smtClean="0"/>
              <a:t>) </a:t>
            </a:r>
          </a:p>
          <a:p>
            <a:r>
              <a:rPr lang="en-US" dirty="0"/>
              <a:t>D</a:t>
            </a:r>
            <a:r>
              <a:rPr lang="en-US" dirty="0" smtClean="0"/>
              <a:t>epression </a:t>
            </a:r>
            <a:r>
              <a:rPr lang="en-US" dirty="0"/>
              <a:t>and anxiety, nutrition and physical health, peer relationships (</a:t>
            </a:r>
            <a:r>
              <a:rPr lang="en-US" dirty="0" err="1"/>
              <a:t>Jaycox</a:t>
            </a:r>
            <a:r>
              <a:rPr lang="en-US" dirty="0"/>
              <a:t>, et al., 2009</a:t>
            </a:r>
            <a:r>
              <a:rPr lang="en-US" dirty="0" smtClean="0"/>
              <a:t>)</a:t>
            </a:r>
          </a:p>
          <a:p>
            <a:r>
              <a:rPr lang="en-US" dirty="0"/>
              <a:t>S</a:t>
            </a:r>
            <a:r>
              <a:rPr lang="en-US" dirty="0" smtClean="0"/>
              <a:t>ubstance </a:t>
            </a:r>
            <a:r>
              <a:rPr lang="en-US" dirty="0"/>
              <a:t>abuse (Cuellar, Markowitz &amp; Libby, 2004</a:t>
            </a:r>
            <a:r>
              <a:rPr lang="en-US" dirty="0" smtClean="0"/>
              <a:t>)</a:t>
            </a:r>
          </a:p>
          <a:p>
            <a:r>
              <a:rPr lang="en-US" dirty="0" smtClean="0"/>
              <a:t>Teen pregnancy </a:t>
            </a:r>
            <a:r>
              <a:rPr lang="en-US" dirty="0"/>
              <a:t>(Harden, et al., 2007</a:t>
            </a:r>
            <a:r>
              <a:rPr lang="en-US" dirty="0" smtClean="0"/>
              <a:t>) </a:t>
            </a:r>
          </a:p>
          <a:p>
            <a:r>
              <a:rPr lang="en-US" dirty="0"/>
              <a:t>S</a:t>
            </a:r>
            <a:r>
              <a:rPr lang="en-US" dirty="0" smtClean="0"/>
              <a:t>exual </a:t>
            </a:r>
            <a:r>
              <a:rPr lang="en-US" dirty="0"/>
              <a:t>health (</a:t>
            </a:r>
            <a:r>
              <a:rPr lang="en-US" dirty="0" err="1"/>
              <a:t>Kalmuss</a:t>
            </a:r>
            <a:r>
              <a:rPr lang="en-US" dirty="0"/>
              <a:t>, Davidson, </a:t>
            </a:r>
            <a:r>
              <a:rPr lang="en-US" dirty="0" err="1"/>
              <a:t>Cohall</a:t>
            </a:r>
            <a:r>
              <a:rPr lang="en-US" dirty="0"/>
              <a:t>, </a:t>
            </a:r>
            <a:r>
              <a:rPr lang="en-US" dirty="0" err="1"/>
              <a:t>Laraque</a:t>
            </a:r>
            <a:r>
              <a:rPr lang="en-US" dirty="0"/>
              <a:t>, &amp; </a:t>
            </a:r>
            <a:r>
              <a:rPr lang="en-US" dirty="0" err="1"/>
              <a:t>Cassell</a:t>
            </a:r>
            <a:r>
              <a:rPr lang="en-US" dirty="0"/>
              <a:t>, 2003</a:t>
            </a:r>
            <a:r>
              <a:rPr lang="en-US" dirty="0" smtClean="0"/>
              <a:t>) </a:t>
            </a:r>
          </a:p>
          <a:p>
            <a:r>
              <a:rPr lang="en-US" dirty="0"/>
              <a:t>E</a:t>
            </a:r>
            <a:r>
              <a:rPr lang="en-US" dirty="0" smtClean="0"/>
              <a:t>ating </a:t>
            </a:r>
            <a:r>
              <a:rPr lang="en-US" dirty="0"/>
              <a:t>disorders and relational aggression (Crenshaw &amp; Lee, 2010</a:t>
            </a:r>
            <a:r>
              <a:rPr lang="en-US" dirty="0" smtClean="0"/>
              <a:t>)</a:t>
            </a:r>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dirty="0" smtClean="0"/>
              <a:t>Alignment with professional standards</a:t>
            </a:r>
            <a:endParaRPr lang="en-US" sz="3800" dirty="0"/>
          </a:p>
        </p:txBody>
      </p:sp>
      <p:sp>
        <p:nvSpPr>
          <p:cNvPr id="3" name="Content Placeholder 2"/>
          <p:cNvSpPr>
            <a:spLocks noGrp="1"/>
          </p:cNvSpPr>
          <p:nvPr>
            <p:ph idx="1"/>
          </p:nvPr>
        </p:nvSpPr>
        <p:spPr>
          <a:xfrm>
            <a:off x="220836" y="1573854"/>
            <a:ext cx="8923164" cy="5052900"/>
          </a:xfrm>
        </p:spPr>
        <p:txBody>
          <a:bodyPr>
            <a:normAutofit/>
          </a:bodyPr>
          <a:lstStyle/>
          <a:p>
            <a:pPr marL="0" indent="0">
              <a:buNone/>
            </a:pPr>
            <a:r>
              <a:rPr lang="en-US" dirty="0" smtClean="0"/>
              <a:t>NC Professional School Counseling Standards</a:t>
            </a:r>
            <a:endParaRPr lang="en-US" dirty="0"/>
          </a:p>
          <a:p>
            <a:r>
              <a:rPr lang="en-US" dirty="0" smtClean="0"/>
              <a:t>Standard </a:t>
            </a:r>
            <a:r>
              <a:rPr lang="en-US" dirty="0"/>
              <a:t>1: School </a:t>
            </a:r>
            <a:r>
              <a:rPr lang="en-US" dirty="0" smtClean="0"/>
              <a:t>Counselors Demonstrate </a:t>
            </a:r>
            <a:r>
              <a:rPr lang="en-US" dirty="0"/>
              <a:t>Leadership, Advocacy</a:t>
            </a:r>
            <a:r>
              <a:rPr lang="en-US" dirty="0" smtClean="0"/>
              <a:t>, and Collaboration</a:t>
            </a:r>
          </a:p>
          <a:p>
            <a:r>
              <a:rPr lang="en-US" dirty="0"/>
              <a:t>Standard 4: School </a:t>
            </a:r>
            <a:r>
              <a:rPr lang="en-US" dirty="0" smtClean="0"/>
              <a:t>Counselors Promote </a:t>
            </a:r>
            <a:r>
              <a:rPr lang="en-US" dirty="0"/>
              <a:t>Learning </a:t>
            </a:r>
            <a:r>
              <a:rPr lang="en-US" dirty="0" smtClean="0"/>
              <a:t>for All Students</a:t>
            </a:r>
          </a:p>
          <a:p>
            <a:endParaRPr lang="en-US" dirty="0"/>
          </a:p>
          <a:p>
            <a:pPr marL="0" indent="0">
              <a:buNone/>
            </a:pPr>
            <a:r>
              <a:rPr lang="en-US" dirty="0" smtClean="0"/>
              <a:t>NC Standard Course of Study: Guidance</a:t>
            </a:r>
          </a:p>
          <a:p>
            <a:r>
              <a:rPr lang="en-US" dirty="0"/>
              <a:t>COMPETENCY GOAL 7: The learner will acquire the attitudes, knowledge </a:t>
            </a:r>
            <a:r>
              <a:rPr lang="en-US" dirty="0" smtClean="0"/>
              <a:t>and interpersonal </a:t>
            </a:r>
            <a:r>
              <a:rPr lang="en-US" dirty="0"/>
              <a:t>skills to help understand and respect self and others. (</a:t>
            </a:r>
            <a:r>
              <a:rPr lang="en-US" dirty="0" smtClean="0"/>
              <a:t>National Standard </a:t>
            </a:r>
            <a:r>
              <a:rPr lang="en-US" dirty="0"/>
              <a:t>7)</a:t>
            </a:r>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dirty="0"/>
          </a:p>
        </p:txBody>
      </p:sp>
      <p:sp>
        <p:nvSpPr>
          <p:cNvPr id="3" name="Content Placeholder 2"/>
          <p:cNvSpPr>
            <a:spLocks noGrp="1"/>
          </p:cNvSpPr>
          <p:nvPr>
            <p:ph idx="1"/>
          </p:nvPr>
        </p:nvSpPr>
        <p:spPr/>
        <p:txBody>
          <a:bodyPr>
            <a:normAutofit lnSpcReduction="10000"/>
          </a:bodyPr>
          <a:lstStyle/>
          <a:p>
            <a:r>
              <a:rPr lang="en-US" dirty="0"/>
              <a:t>COMPETENCY GOAL 9: The learner will understand safety and survival skills</a:t>
            </a:r>
            <a:r>
              <a:rPr lang="en-US" dirty="0" smtClean="0"/>
              <a:t>. (</a:t>
            </a:r>
            <a:r>
              <a:rPr lang="en-US" dirty="0"/>
              <a:t>National Standard 9)</a:t>
            </a:r>
            <a:endParaRPr lang="en-US" dirty="0" smtClean="0"/>
          </a:p>
          <a:p>
            <a:pPr lvl="1"/>
            <a:r>
              <a:rPr lang="en-US" dirty="0" smtClean="0"/>
              <a:t>9.06  </a:t>
            </a:r>
            <a:r>
              <a:rPr lang="en-US" dirty="0"/>
              <a:t>Assess resource people in the school and community, and know how to </a:t>
            </a:r>
            <a:r>
              <a:rPr lang="en-US" dirty="0" smtClean="0"/>
              <a:t>seek their </a:t>
            </a:r>
            <a:r>
              <a:rPr lang="en-US" dirty="0"/>
              <a:t>help.</a:t>
            </a:r>
          </a:p>
          <a:p>
            <a:pPr lvl="1"/>
            <a:r>
              <a:rPr lang="en-US" dirty="0"/>
              <a:t>9.07  Apply effective problem-solving and decision-making skills to make </a:t>
            </a:r>
            <a:r>
              <a:rPr lang="en-US" dirty="0" smtClean="0"/>
              <a:t>safe and </a:t>
            </a:r>
            <a:r>
              <a:rPr lang="en-US" dirty="0"/>
              <a:t>healthy choices.</a:t>
            </a:r>
          </a:p>
          <a:p>
            <a:pPr lvl="1"/>
            <a:r>
              <a:rPr lang="en-US" dirty="0"/>
              <a:t>9.08  Forecast the emotional and physical dangers of substance use and abuse.</a:t>
            </a:r>
          </a:p>
          <a:p>
            <a:pPr lvl="1"/>
            <a:r>
              <a:rPr lang="en-US" dirty="0"/>
              <a:t>9.09  Compare ways to cope with peer pressure.</a:t>
            </a:r>
          </a:p>
          <a:p>
            <a:pPr lvl="1"/>
            <a:r>
              <a:rPr lang="en-US" dirty="0"/>
              <a:t>9.10  Create techniques for managing stress and conflict.</a:t>
            </a:r>
          </a:p>
          <a:p>
            <a:pPr lvl="1"/>
            <a:r>
              <a:rPr lang="en-US" dirty="0"/>
              <a:t>9.11  Select coping skills for managing life events.</a:t>
            </a:r>
          </a:p>
        </p:txBody>
      </p:sp>
    </p:spTree>
    <p:extLst>
      <p:ext uri="{BB962C8B-B14F-4D97-AF65-F5344CB8AC3E}">
        <p14:creationId xmlns="" xmlns:p14="http://schemas.microsoft.com/office/powerpoint/2010/main" xmlns:mv="urn:schemas-microsoft-com:mac:vml" xmlns:mc="http://schemas.openxmlformats.org/markup-compatibility/2006" val="294781540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Responses</a:t>
            </a:r>
            <a:endParaRPr lang="en-US" dirty="0"/>
          </a:p>
        </p:txBody>
      </p:sp>
      <p:sp>
        <p:nvSpPr>
          <p:cNvPr id="3" name="Content Placeholder 2"/>
          <p:cNvSpPr>
            <a:spLocks noGrp="1"/>
          </p:cNvSpPr>
          <p:nvPr>
            <p:ph idx="1"/>
          </p:nvPr>
        </p:nvSpPr>
        <p:spPr>
          <a:xfrm>
            <a:off x="0" y="1828800"/>
            <a:ext cx="9143999" cy="5029200"/>
          </a:xfrm>
        </p:spPr>
        <p:txBody>
          <a:bodyPr>
            <a:normAutofit/>
          </a:bodyPr>
          <a:lstStyle/>
          <a:p>
            <a:r>
              <a:rPr lang="en-US" dirty="0">
                <a:effectLst/>
              </a:rPr>
              <a:t>“I enjoyed when the counselors met with my class to tell us about the Student Services Personal Help Website. They showed us how to check out books on topics such as depression and relationships.”</a:t>
            </a:r>
          </a:p>
          <a:p>
            <a:pPr lvl="1"/>
            <a:r>
              <a:rPr lang="en-US" dirty="0" smtClean="0">
                <a:effectLst/>
              </a:rPr>
              <a:t>Student</a:t>
            </a:r>
            <a:endParaRPr lang="en-US" dirty="0">
              <a:effectLst/>
            </a:endParaRPr>
          </a:p>
          <a:p>
            <a:r>
              <a:rPr lang="en-US" dirty="0">
                <a:effectLst/>
              </a:rPr>
              <a:t>“I will recommend my friends to check out books if they have problems and go to the website if they don’t feel comfortable talking to the counselor.”</a:t>
            </a:r>
          </a:p>
          <a:p>
            <a:pPr lvl="1"/>
            <a:r>
              <a:rPr lang="en-US" dirty="0">
                <a:effectLst/>
              </a:rPr>
              <a:t>S</a:t>
            </a:r>
            <a:r>
              <a:rPr lang="en-US" dirty="0" smtClean="0">
                <a:effectLst/>
              </a:rPr>
              <a:t>tudent</a:t>
            </a:r>
            <a:endParaRPr lang="en-US" dirty="0">
              <a:effectLst/>
            </a:endParaRPr>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Expanding topics to meet students passions, interests, personal experiences, and career goals   ex. religious discrimination</a:t>
            </a:r>
          </a:p>
          <a:p>
            <a:r>
              <a:rPr lang="en-US" dirty="0" smtClean="0"/>
              <a:t>Including Primary Documents</a:t>
            </a:r>
          </a:p>
          <a:p>
            <a:r>
              <a:rPr lang="en-US" dirty="0" smtClean="0"/>
              <a:t>PTSA</a:t>
            </a:r>
          </a:p>
          <a:p>
            <a:pPr lvl="1"/>
            <a:r>
              <a:rPr lang="en-US" dirty="0" smtClean="0"/>
              <a:t>Working to market the resources and website to parents and families of students </a:t>
            </a:r>
          </a:p>
          <a:p>
            <a:endParaRPr lang="en-US" dirty="0" smtClean="0"/>
          </a:p>
          <a:p>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implementation</a:t>
            </a:r>
            <a:endParaRPr lang="en-US" dirty="0"/>
          </a:p>
        </p:txBody>
      </p:sp>
      <p:sp>
        <p:nvSpPr>
          <p:cNvPr id="3" name="Content Placeholder 2"/>
          <p:cNvSpPr>
            <a:spLocks noGrp="1"/>
          </p:cNvSpPr>
          <p:nvPr>
            <p:ph idx="1"/>
          </p:nvPr>
        </p:nvSpPr>
        <p:spPr/>
        <p:txBody>
          <a:bodyPr>
            <a:normAutofit fontScale="77500" lnSpcReduction="20000"/>
          </a:bodyPr>
          <a:lstStyle/>
          <a:p>
            <a:r>
              <a:rPr lang="en-US" dirty="0" smtClean="0"/>
              <a:t>Step 1 – Read Chapter </a:t>
            </a:r>
          </a:p>
          <a:p>
            <a:r>
              <a:rPr lang="en-US" dirty="0" smtClean="0"/>
              <a:t>Step 2 – Meet with guidance counselors and decide on a shared goal</a:t>
            </a:r>
          </a:p>
          <a:p>
            <a:r>
              <a:rPr lang="en-US" dirty="0" smtClean="0"/>
              <a:t>Step 3 – </a:t>
            </a:r>
            <a:r>
              <a:rPr lang="en-US" dirty="0" smtClean="0"/>
              <a:t>Conduct a needs assessment through surveys </a:t>
            </a:r>
            <a:endParaRPr lang="en-US" i="1" dirty="0" smtClean="0"/>
          </a:p>
          <a:p>
            <a:r>
              <a:rPr lang="en-US" dirty="0" smtClean="0"/>
              <a:t>Step 4 – Collect data on current circ stats (pre)</a:t>
            </a:r>
          </a:p>
          <a:p>
            <a:r>
              <a:rPr lang="en-US" dirty="0" smtClean="0"/>
              <a:t>Step 5 – Librarian helps counselors create web site</a:t>
            </a:r>
          </a:p>
          <a:p>
            <a:r>
              <a:rPr lang="en-US" dirty="0" smtClean="0"/>
              <a:t>Step 6- Students create annotated bibs and upload to web site</a:t>
            </a:r>
          </a:p>
          <a:p>
            <a:r>
              <a:rPr lang="en-US" dirty="0" smtClean="0"/>
              <a:t>Step 7 – Counselors meets with classes to promote web site and resources. Librarian assists students finding and checking out sources</a:t>
            </a:r>
          </a:p>
          <a:p>
            <a:r>
              <a:rPr lang="en-US" dirty="0" smtClean="0"/>
              <a:t>Step 8 – Collect data on circ stats (post)</a:t>
            </a:r>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US" dirty="0"/>
          </a:p>
        </p:txBody>
      </p:sp>
      <p:sp>
        <p:nvSpPr>
          <p:cNvPr id="3" name="Content Placeholder 2"/>
          <p:cNvSpPr>
            <a:spLocks noGrp="1"/>
          </p:cNvSpPr>
          <p:nvPr>
            <p:ph idx="1"/>
          </p:nvPr>
        </p:nvSpPr>
        <p:spPr>
          <a:xfrm>
            <a:off x="120003" y="1550113"/>
            <a:ext cx="8810240" cy="5307887"/>
          </a:xfrm>
        </p:spPr>
        <p:txBody>
          <a:bodyPr>
            <a:noAutofit/>
          </a:bodyPr>
          <a:lstStyle/>
          <a:p>
            <a:r>
              <a:rPr lang="en-US" sz="1200" dirty="0" smtClean="0"/>
              <a:t>American </a:t>
            </a:r>
            <a:r>
              <a:rPr lang="en-US" sz="1200" smtClean="0"/>
              <a:t>Association of </a:t>
            </a:r>
            <a:r>
              <a:rPr lang="en-US" sz="1200" dirty="0" smtClean="0"/>
              <a:t>School Librarians. (2007). </a:t>
            </a:r>
            <a:r>
              <a:rPr lang="en-US" sz="1200" i="1" dirty="0" smtClean="0"/>
              <a:t>Standards for the 21st-Century Learner.</a:t>
            </a:r>
            <a:r>
              <a:rPr lang="en-US" sz="1200" dirty="0" smtClean="0"/>
              <a:t> Chicago, IL: Author. Retrieved from </a:t>
            </a:r>
            <a:r>
              <a:rPr lang="en-US" sz="1200" u="sng" dirty="0" smtClean="0">
                <a:hlinkClick r:id="rId2"/>
              </a:rPr>
              <a:t>http://www.ala.org/aasl/standards</a:t>
            </a:r>
            <a:endParaRPr lang="en-US" sz="1200" dirty="0" smtClean="0"/>
          </a:p>
          <a:p>
            <a:r>
              <a:rPr lang="en-US" sz="1200" dirty="0" smtClean="0"/>
              <a:t>American School Counselor Association. (2005). </a:t>
            </a:r>
            <a:r>
              <a:rPr lang="en-US" sz="1200" i="1" dirty="0" smtClean="0"/>
              <a:t>The ASCA national model: A framework for school counseling programs, Second Edition</a:t>
            </a:r>
            <a:r>
              <a:rPr lang="en-US" sz="1200" dirty="0" smtClean="0"/>
              <a:t>. Alexandria, VA: Author.</a:t>
            </a:r>
          </a:p>
          <a:p>
            <a:r>
              <a:rPr lang="en-US" sz="1200" dirty="0" smtClean="0"/>
              <a:t>Bond, L., Carlin, J. B., Thomas, L., Rubin, K., &amp; Patton, G. (2001). Does bullying cause emotional problems: A prospective study of young teenagers. </a:t>
            </a:r>
            <a:r>
              <a:rPr lang="en-US" sz="1200" i="1" dirty="0" smtClean="0"/>
              <a:t>British Medical Journal, 323</a:t>
            </a:r>
            <a:r>
              <a:rPr lang="en-US" sz="1200" dirty="0" smtClean="0"/>
              <a:t>(1), 480-484. doi:10.1136/bmj.323.7311.480</a:t>
            </a:r>
          </a:p>
          <a:p>
            <a:r>
              <a:rPr lang="en-US" sz="1200" dirty="0" smtClean="0"/>
              <a:t>Crenshaw, D. A. &amp; Lee, J. (2010). At-risk adolescents: Self-esteem, youth violence and teen pregnancy. In M. H. </a:t>
            </a:r>
            <a:r>
              <a:rPr lang="en-US" sz="1200" dirty="0" err="1" smtClean="0"/>
              <a:t>Guindon</a:t>
            </a:r>
            <a:r>
              <a:rPr lang="en-US" sz="1200" dirty="0" smtClean="0"/>
              <a:t> </a:t>
            </a:r>
            <a:r>
              <a:rPr lang="en-US" sz="1200" i="1" dirty="0" smtClean="0"/>
              <a:t>Self-Esteem Across the Life-Span: Issues and Interventions</a:t>
            </a:r>
            <a:r>
              <a:rPr lang="en-US" sz="1200" dirty="0" smtClean="0"/>
              <a:t> (pp. 143-158). New York, NY: </a:t>
            </a:r>
            <a:r>
              <a:rPr lang="en-US" sz="1200" dirty="0" err="1" smtClean="0"/>
              <a:t>Routledge</a:t>
            </a:r>
            <a:r>
              <a:rPr lang="en-US" sz="1200" dirty="0" smtClean="0"/>
              <a:t>.</a:t>
            </a:r>
          </a:p>
          <a:p>
            <a:r>
              <a:rPr lang="en-US" sz="1200" dirty="0" smtClean="0"/>
              <a:t>Cuellar, A. E., Markowitz, S., &amp; Libby, A. M. (2004). Mental health and substance abuse treatment and juvenile crime. </a:t>
            </a:r>
            <a:r>
              <a:rPr lang="en-US" sz="1200" i="1" dirty="0" smtClean="0"/>
              <a:t>Journal of Mental Health Policy and Economics, 7</a:t>
            </a:r>
            <a:r>
              <a:rPr lang="en-US" sz="1200" dirty="0" smtClean="0"/>
              <a:t>(2), 59-68.</a:t>
            </a:r>
          </a:p>
          <a:p>
            <a:r>
              <a:rPr lang="en-US" sz="1200" dirty="0" smtClean="0">
                <a:hlinkClick r:id="rId3"/>
              </a:rPr>
              <a:t>Harden, K.P., Lynch, S.K., Turkheimer, E., Emery, R.E., D'Onofrio, B.M., Slutske, W.S., Heath, A.C., Waldron, M., Madden, P., &amp; Martin, N.G. (2007). A behavior genetic investigation of adolescent motherhood and offspring mental health problems. </a:t>
            </a:r>
            <a:r>
              <a:rPr lang="en-US" sz="1200" i="1" dirty="0" smtClean="0">
                <a:hlinkClick r:id="rId3"/>
              </a:rPr>
              <a:t>Journal of Abnormal Psychology, 116</a:t>
            </a:r>
            <a:r>
              <a:rPr lang="en-US" sz="1200" dirty="0" smtClean="0">
                <a:hlinkClick r:id="rId3"/>
              </a:rPr>
              <a:t>, 667-683.</a:t>
            </a:r>
            <a:r>
              <a:rPr lang="en-US" sz="1200" dirty="0" smtClean="0"/>
              <a:t> doi:10.1037/0021-843X.116.4.667</a:t>
            </a:r>
          </a:p>
          <a:p>
            <a:r>
              <a:rPr lang="en-US" sz="1200" dirty="0" err="1" smtClean="0"/>
              <a:t>Jaycox</a:t>
            </a:r>
            <a:r>
              <a:rPr lang="en-US" sz="1200" dirty="0" smtClean="0"/>
              <a:t>, L. H., Stein, B. D., Paddock, S., Miles, J. N. V., Chandra, A., Meredith, L. S., </a:t>
            </a:r>
            <a:r>
              <a:rPr lang="en-US" sz="1200" dirty="0" err="1" smtClean="0"/>
              <a:t>Tanielian</a:t>
            </a:r>
            <a:r>
              <a:rPr lang="en-US" sz="1200" dirty="0" smtClean="0"/>
              <a:t>, T., Hickey, S., &amp; </a:t>
            </a:r>
            <a:r>
              <a:rPr lang="en-US" sz="1200" dirty="0" err="1" smtClean="0"/>
              <a:t>Burnam</a:t>
            </a:r>
            <a:r>
              <a:rPr lang="en-US" sz="1200" dirty="0" smtClean="0"/>
              <a:t>, M. A. (2009). Impact of teen depression on academic, social and physical functioning. </a:t>
            </a:r>
            <a:r>
              <a:rPr lang="en-US" sz="1200" i="1" dirty="0" smtClean="0"/>
              <a:t>PEDIATRICS, 124</a:t>
            </a:r>
            <a:r>
              <a:rPr lang="en-US" sz="1200" dirty="0" smtClean="0"/>
              <a:t>(4), e596-e605. doi:10.1542/peds.2008-3348</a:t>
            </a:r>
          </a:p>
          <a:p>
            <a:r>
              <a:rPr lang="en-US" sz="1200" dirty="0" err="1" smtClean="0"/>
              <a:t>Kalmuss</a:t>
            </a:r>
            <a:r>
              <a:rPr lang="en-US" sz="1200" dirty="0" smtClean="0"/>
              <a:t>, D., Davidson, A., </a:t>
            </a:r>
            <a:r>
              <a:rPr lang="en-US" sz="1200" dirty="0" err="1" smtClean="0"/>
              <a:t>Cohall</a:t>
            </a:r>
            <a:r>
              <a:rPr lang="en-US" sz="1200" dirty="0" smtClean="0"/>
              <a:t>, A., </a:t>
            </a:r>
            <a:r>
              <a:rPr lang="en-US" sz="1200" dirty="0" err="1" smtClean="0"/>
              <a:t>Laraque</a:t>
            </a:r>
            <a:r>
              <a:rPr lang="en-US" sz="1200" dirty="0" smtClean="0"/>
              <a:t>, D. &amp; </a:t>
            </a:r>
            <a:r>
              <a:rPr lang="en-US" sz="1200" dirty="0" err="1" smtClean="0"/>
              <a:t>Cassell</a:t>
            </a:r>
            <a:r>
              <a:rPr lang="en-US" sz="1200" dirty="0" smtClean="0"/>
              <a:t>, C. (2003) Preventing sexual risk behaviors and pregnancy among teenagers: linking research and programs. </a:t>
            </a:r>
            <a:r>
              <a:rPr lang="en-US" sz="1200" i="1" dirty="0" smtClean="0"/>
              <a:t>Perspectives on Sexual and Reproductive Health, 35</a:t>
            </a:r>
            <a:r>
              <a:rPr lang="en-US" sz="1200" dirty="0" smtClean="0"/>
              <a:t>, 87–93. doi:10.1363/3508703</a:t>
            </a:r>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 for attending our presentation! </a:t>
            </a:r>
            <a:endParaRPr lang="en-US" dirty="0"/>
          </a:p>
        </p:txBody>
      </p:sp>
      <p:sp>
        <p:nvSpPr>
          <p:cNvPr id="5" name="Text Placeholder 4"/>
          <p:cNvSpPr>
            <a:spLocks noGrp="1"/>
          </p:cNvSpPr>
          <p:nvPr>
            <p:ph type="body" idx="1"/>
          </p:nvPr>
        </p:nvSpPr>
        <p:spPr/>
        <p:txBody>
          <a:bodyPr>
            <a:normAutofit fontScale="92500"/>
          </a:bodyPr>
          <a:lstStyle/>
          <a:p>
            <a:r>
              <a:rPr lang="en-US" dirty="0" smtClean="0"/>
              <a:t>For more information or to share feedback, please feel free to contact any of </a:t>
            </a:r>
            <a:r>
              <a:rPr lang="en-US" dirty="0" smtClean="0"/>
              <a:t>us.</a:t>
            </a:r>
          </a:p>
          <a:p>
            <a:r>
              <a:rPr lang="en-US" dirty="0" smtClean="0"/>
              <a:t>Laura Mangum ~ </a:t>
            </a:r>
            <a:r>
              <a:rPr lang="en-US" dirty="0" smtClean="0">
                <a:hlinkClick r:id="rId2"/>
              </a:rPr>
              <a:t>manguml.npitt@pitt.k12.nc.us</a:t>
            </a:r>
            <a:r>
              <a:rPr lang="en-US" dirty="0" smtClean="0"/>
              <a:t> </a:t>
            </a:r>
          </a:p>
          <a:p>
            <a:r>
              <a:rPr lang="en-US" dirty="0" smtClean="0"/>
              <a:t>Kylie </a:t>
            </a:r>
            <a:r>
              <a:rPr lang="en-US" dirty="0" smtClean="0"/>
              <a:t>Dotson-Blake ~ </a:t>
            </a:r>
            <a:r>
              <a:rPr lang="en-US" dirty="0" smtClean="0">
                <a:hlinkClick r:id="rId3"/>
              </a:rPr>
              <a:t>blakek@ecu.edu</a:t>
            </a:r>
            <a:r>
              <a:rPr lang="en-US" dirty="0" smtClean="0"/>
              <a:t> </a:t>
            </a:r>
          </a:p>
          <a:p>
            <a:r>
              <a:rPr lang="en-US" dirty="0" smtClean="0"/>
              <a:t>Kaye Dotson ~ </a:t>
            </a:r>
            <a:r>
              <a:rPr lang="en-US" dirty="0" smtClean="0">
                <a:hlinkClick r:id="rId4"/>
              </a:rPr>
              <a:t>dotsonl@ecu.edu</a:t>
            </a:r>
            <a:r>
              <a:rPr lang="en-US" dirty="0" smtClean="0"/>
              <a:t> </a:t>
            </a: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Finding a balance can be tough for students!!</a:t>
            </a:r>
            <a:endParaRPr lang="en-US" dirty="0"/>
          </a:p>
        </p:txBody>
      </p:sp>
      <p:graphicFrame>
        <p:nvGraphicFramePr>
          <p:cNvPr id="4" name="Content Placeholder 3"/>
          <p:cNvGraphicFramePr>
            <a:graphicFrameLocks noGrp="1"/>
          </p:cNvGraphicFramePr>
          <p:nvPr>
            <p:ph idx="1"/>
          </p:nvPr>
        </p:nvGraphicFramePr>
        <p:xfrm>
          <a:off x="0" y="1600198"/>
          <a:ext cx="8485104" cy="496890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Shifting the Balance</a:t>
            </a:r>
            <a:endParaRPr lang="en-US" dirty="0"/>
          </a:p>
        </p:txBody>
      </p:sp>
      <p:graphicFrame>
        <p:nvGraphicFramePr>
          <p:cNvPr id="4" name="Content Placeholder 3"/>
          <p:cNvGraphicFramePr>
            <a:graphicFrameLocks noGrp="1"/>
          </p:cNvGraphicFramePr>
          <p:nvPr>
            <p:ph idx="1"/>
          </p:nvPr>
        </p:nvGraphicFramePr>
        <p:xfrm>
          <a:off x="0" y="1600198"/>
          <a:ext cx="8485104" cy="4968905"/>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8000"/>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Where do contemporary teens and adolescents get information?</a:t>
            </a:r>
            <a:endParaRPr lang="en-US" sz="3000" dirty="0"/>
          </a:p>
        </p:txBody>
      </p:sp>
      <p:pic>
        <p:nvPicPr>
          <p:cNvPr id="5" name="Picture 4" descr="WordMos.gif"/>
          <p:cNvPicPr>
            <a:picLocks noChangeAspect="1"/>
          </p:cNvPicPr>
          <p:nvPr/>
        </p:nvPicPr>
        <p:blipFill>
          <a:blip r:embed="rId3"/>
          <a:stretch>
            <a:fillRect/>
          </a:stretch>
        </p:blipFill>
        <p:spPr>
          <a:xfrm>
            <a:off x="2061206" y="1345920"/>
            <a:ext cx="5527780" cy="5527780"/>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Counselors and Technology…</a:t>
            </a:r>
            <a:endParaRPr lang="en-US" dirty="0"/>
          </a:p>
        </p:txBody>
      </p:sp>
      <p:sp>
        <p:nvSpPr>
          <p:cNvPr id="3" name="Content Placeholder 2"/>
          <p:cNvSpPr>
            <a:spLocks noGrp="1"/>
          </p:cNvSpPr>
          <p:nvPr>
            <p:ph idx="1"/>
          </p:nvPr>
        </p:nvSpPr>
        <p:spPr/>
        <p:txBody>
          <a:bodyPr>
            <a:normAutofit fontScale="92500"/>
          </a:bodyPr>
          <a:lstStyle/>
          <a:p>
            <a:r>
              <a:rPr lang="en-US" dirty="0" smtClean="0"/>
              <a:t>Not always the most natural fit – but we are getting better!!</a:t>
            </a:r>
          </a:p>
          <a:p>
            <a:r>
              <a:rPr lang="en-US" dirty="0" smtClean="0"/>
              <a:t>Creating resources using effective – and COOL – technology tools takes time</a:t>
            </a:r>
          </a:p>
          <a:p>
            <a:pPr lvl="7"/>
            <a:r>
              <a:rPr lang="en-US" sz="2400" dirty="0" smtClean="0"/>
              <a:t>Time for identifying resources that are interesting and appropriate for students</a:t>
            </a:r>
          </a:p>
          <a:p>
            <a:pPr lvl="7"/>
            <a:r>
              <a:rPr lang="en-US" sz="2400" dirty="0" smtClean="0"/>
              <a:t>Time for locating technology tools to share the resources</a:t>
            </a:r>
          </a:p>
          <a:p>
            <a:pPr lvl="7"/>
            <a:r>
              <a:rPr lang="en-US" sz="2400" dirty="0" smtClean="0"/>
              <a:t>Time for preparing the resources in a way that will capture teens’ interest!</a:t>
            </a:r>
            <a:endParaRPr lang="en-US" sz="2400" dirty="0"/>
          </a:p>
        </p:txBody>
      </p:sp>
      <p:pic>
        <p:nvPicPr>
          <p:cNvPr id="4" name="Picture 3"/>
          <p:cNvPicPr>
            <a:picLocks noChangeAspect="1"/>
          </p:cNvPicPr>
          <p:nvPr/>
        </p:nvPicPr>
        <p:blipFill>
          <a:blip r:embed="rId2"/>
          <a:stretch>
            <a:fillRect/>
          </a:stretch>
        </p:blipFill>
        <p:spPr>
          <a:xfrm>
            <a:off x="457200" y="3727935"/>
            <a:ext cx="3195404" cy="2398228"/>
          </a:xfrm>
          <a:prstGeom prst="rect">
            <a:avLst/>
          </a:prstGeom>
        </p:spPr>
      </p:pic>
      <p:sp>
        <p:nvSpPr>
          <p:cNvPr id="5" name="TextBox 4"/>
          <p:cNvSpPr txBox="1"/>
          <p:nvPr/>
        </p:nvSpPr>
        <p:spPr>
          <a:xfrm>
            <a:off x="1384548" y="6308839"/>
            <a:ext cx="6506331" cy="246221"/>
          </a:xfrm>
          <a:prstGeom prst="rect">
            <a:avLst/>
          </a:prstGeom>
          <a:noFill/>
        </p:spPr>
        <p:txBody>
          <a:bodyPr wrap="square" rtlCol="0">
            <a:spAutoFit/>
          </a:bodyPr>
          <a:lstStyle/>
          <a:p>
            <a:r>
              <a:rPr lang="en-US" sz="1000" i="1" dirty="0" smtClean="0"/>
              <a:t>Image borrowed from:  </a:t>
            </a:r>
            <a:r>
              <a:rPr lang="en-US" sz="1000" i="1" dirty="0" smtClean="0">
                <a:hlinkClick r:id="rId3"/>
              </a:rPr>
              <a:t>http://bearvsoctopus.tumblr.com/post/4333406123/much-like-this-computer-girls-is-confusing</a:t>
            </a:r>
            <a:r>
              <a:rPr lang="en-US" sz="1000" i="1" dirty="0" smtClean="0"/>
              <a:t>  </a:t>
            </a:r>
            <a:endParaRPr lang="en-US" sz="1000" i="1"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Diagram 7"/>
          <p:cNvGraphicFramePr/>
          <p:nvPr/>
        </p:nvGraphicFramePr>
        <p:xfrm>
          <a:off x="0" y="789080"/>
          <a:ext cx="9144000" cy="5863309"/>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300" dirty="0" smtClean="0"/>
              <a:t>Critical for interdisciplinary collaboration</a:t>
            </a:r>
            <a:endParaRPr lang="en-US" sz="3300" dirty="0"/>
          </a:p>
        </p:txBody>
      </p:sp>
      <p:sp>
        <p:nvSpPr>
          <p:cNvPr id="3" name="Content Placeholder 2"/>
          <p:cNvSpPr>
            <a:spLocks noGrp="1"/>
          </p:cNvSpPr>
          <p:nvPr>
            <p:ph idx="1"/>
          </p:nvPr>
        </p:nvSpPr>
        <p:spPr/>
        <p:txBody>
          <a:bodyPr>
            <a:normAutofit fontScale="92500" lnSpcReduction="20000"/>
          </a:bodyPr>
          <a:lstStyle/>
          <a:p>
            <a:r>
              <a:rPr lang="en-US" sz="3200" dirty="0" smtClean="0"/>
              <a:t>Open communication</a:t>
            </a:r>
          </a:p>
          <a:p>
            <a:r>
              <a:rPr lang="en-US" sz="3200" dirty="0" smtClean="0"/>
              <a:t>Flexibility</a:t>
            </a:r>
          </a:p>
          <a:p>
            <a:r>
              <a:rPr lang="en-US" sz="3200" dirty="0" smtClean="0"/>
              <a:t>Shared vision</a:t>
            </a:r>
          </a:p>
          <a:p>
            <a:r>
              <a:rPr lang="en-US" sz="3200" dirty="0" smtClean="0"/>
              <a:t>Common goals</a:t>
            </a:r>
          </a:p>
          <a:p>
            <a:r>
              <a:rPr lang="en-US" sz="3200" dirty="0" smtClean="0"/>
              <a:t>Respect</a:t>
            </a:r>
          </a:p>
          <a:p>
            <a:r>
              <a:rPr lang="en-US" sz="3200" dirty="0" smtClean="0"/>
              <a:t>Trust</a:t>
            </a:r>
          </a:p>
          <a:p>
            <a:r>
              <a:rPr lang="en-US" sz="3200" dirty="0" smtClean="0"/>
              <a:t>Ongoing Evaluation</a:t>
            </a:r>
            <a:endParaRPr lang="en-US" sz="3200"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Case Example</a:t>
            </a:r>
            <a:endParaRPr lang="en-US" dirty="0"/>
          </a:p>
        </p:txBody>
      </p:sp>
      <p:sp>
        <p:nvSpPr>
          <p:cNvPr id="5" name="Picture Placeholder 4"/>
          <p:cNvSpPr>
            <a:spLocks noGrp="1"/>
          </p:cNvSpPr>
          <p:nvPr>
            <p:ph type="pic" idx="1"/>
          </p:nvPr>
        </p:nvSpPr>
        <p:spPr/>
      </p:sp>
      <p:sp>
        <p:nvSpPr>
          <p:cNvPr id="6" name="Text Placeholder 5"/>
          <p:cNvSpPr>
            <a:spLocks noGrp="1"/>
          </p:cNvSpPr>
          <p:nvPr>
            <p:ph type="body" sz="half" idx="2"/>
          </p:nvPr>
        </p:nvSpPr>
        <p:spPr/>
        <p:txBody>
          <a:bodyPr/>
          <a:lstStyle/>
          <a:p>
            <a:r>
              <a:rPr lang="en-US" dirty="0" smtClean="0"/>
              <a:t>Now, we would like to share one example of a successful collaborative endeavor by an innovative school librarian and school counselors at </a:t>
            </a:r>
            <a:r>
              <a:rPr lang="en-US" dirty="0" smtClean="0"/>
              <a:t>one high school.</a:t>
            </a:r>
            <a:endParaRPr lang="en-US" dirty="0" smtClean="0"/>
          </a:p>
          <a:p>
            <a:endParaRPr lang="en-US" dirty="0" smtClean="0"/>
          </a:p>
          <a:p>
            <a:endParaRPr lang="en-US" dirty="0"/>
          </a:p>
        </p:txBody>
      </p:sp>
      <p:sp>
        <p:nvSpPr>
          <p:cNvPr id="8" name="Rectangle 7"/>
          <p:cNvSpPr/>
          <p:nvPr/>
        </p:nvSpPr>
        <p:spPr>
          <a:xfrm>
            <a:off x="4684560" y="3404274"/>
            <a:ext cx="4406340" cy="923330"/>
          </a:xfrm>
          <a:prstGeom prst="rect">
            <a:avLst/>
          </a:prstGeom>
          <a:noFill/>
        </p:spPr>
        <p:txBody>
          <a:bodyPr wrap="square" lIns="91440" tIns="45720" rIns="91440" bIns="45720">
            <a:spAutoFit/>
          </a:bodyPr>
          <a:lstStyle/>
          <a:p>
            <a:pPr algn="ctr"/>
            <a:endPar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9" name="Rectangle 8"/>
          <p:cNvSpPr/>
          <p:nvPr/>
        </p:nvSpPr>
        <p:spPr>
          <a:xfrm>
            <a:off x="5933774" y="4327604"/>
            <a:ext cx="2890186" cy="584775"/>
          </a:xfrm>
          <a:prstGeom prst="rect">
            <a:avLst/>
          </a:prstGeom>
          <a:noFill/>
        </p:spPr>
        <p:txBody>
          <a:bodyPr wrap="square" lIns="91440" tIns="45720" rIns="91440" bIns="45720">
            <a:spAutoFit/>
          </a:bodyPr>
          <a:lstStyle/>
          <a:p>
            <a:endParaRPr lang="en-US" sz="32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recedent">
  <a:themeElements>
    <a:clrScheme name="Custom 9">
      <a:dk1>
        <a:srgbClr val="004080"/>
      </a:dk1>
      <a:lt1>
        <a:sysClr val="window" lastClr="FFFFFF"/>
      </a:lt1>
      <a:dk2>
        <a:srgbClr val="333333"/>
      </a:dk2>
      <a:lt2>
        <a:srgbClr val="CCCCCC"/>
      </a:lt2>
      <a:accent1>
        <a:srgbClr val="004080"/>
      </a:accent1>
      <a:accent2>
        <a:srgbClr val="408000"/>
      </a:accent2>
      <a:accent3>
        <a:srgbClr val="736C5D"/>
      </a:accent3>
      <a:accent4>
        <a:srgbClr val="C9972B"/>
      </a:accent4>
      <a:accent5>
        <a:srgbClr val="C95F2B"/>
      </a:accent5>
      <a:accent6>
        <a:srgbClr val="CCBCD7"/>
      </a:accent6>
      <a:hlink>
        <a:srgbClr val="933926"/>
      </a:hlink>
      <a:folHlink>
        <a:srgbClr val="916019"/>
      </a:folHlink>
    </a:clrScheme>
    <a:fontScheme name="Precedent">
      <a:majorFont>
        <a:latin typeface="Perpetua Titling MT"/>
        <a:ea typeface=""/>
        <a:cs typeface=""/>
        <a:font script="Jpan" typeface="ＭＳ Ｐ明朝"/>
      </a:majorFont>
      <a:minorFont>
        <a:latin typeface="Calisto MT"/>
        <a:ea typeface=""/>
        <a:cs typeface=""/>
        <a:font script="Jpan" typeface="ＭＳ Ｐ明朝"/>
      </a:minorFont>
    </a:fontScheme>
    <a:fmtScheme name="Precedent">
      <a:fillStyleLst>
        <a:solidFill>
          <a:schemeClr val="phClr"/>
        </a:solidFill>
        <a:gradFill rotWithShape="1">
          <a:gsLst>
            <a:gs pos="0">
              <a:schemeClr val="phClr">
                <a:tint val="100000"/>
                <a:shade val="90000"/>
                <a:satMod val="135000"/>
              </a:schemeClr>
            </a:gs>
            <a:gs pos="100000">
              <a:schemeClr val="phClr">
                <a:tint val="100000"/>
                <a:shade val="30000"/>
                <a:satMod val="135000"/>
              </a:schemeClr>
            </a:gs>
          </a:gsLst>
          <a:path path="circle">
            <a:fillToRect l="70000" t="10000" b="70000"/>
          </a:path>
        </a:gradFill>
        <a:blipFill rotWithShape="1">
          <a:blip xmlns:r="http://schemas.openxmlformats.org/officeDocument/2006/relationships" r:embed="rId1">
            <a:duotone>
              <a:schemeClr val="phClr">
                <a:shade val="10000"/>
                <a:satMod val="135000"/>
              </a:schemeClr>
              <a:schemeClr val="phClr">
                <a:satMod val="150000"/>
                <a:lumMod val="110000"/>
              </a:schemeClr>
            </a:duotone>
          </a:blip>
          <a:stretch/>
        </a:blipFill>
      </a:fillStyleLst>
      <a:lnStyleLst>
        <a:ln w="12700" cap="flat" cmpd="sng" algn="ctr">
          <a:solidFill>
            <a:schemeClr val="phClr">
              <a:shade val="95000"/>
              <a:satMod val="105000"/>
            </a:schemeClr>
          </a:solidFill>
          <a:prstDash val="solid"/>
        </a:ln>
        <a:ln w="127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25400" dir="4800000" sx="103000" sy="103000" rotWithShape="0">
              <a:srgbClr val="000000">
                <a:alpha val="45000"/>
              </a:srgbClr>
            </a:outerShdw>
          </a:effectLst>
          <a:scene3d>
            <a:camera prst="orthographicFront">
              <a:rot lat="0" lon="0" rev="0"/>
            </a:camera>
            <a:lightRig rig="balanced" dir="tl">
              <a:rot lat="0" lon="0" rev="3000000"/>
            </a:lightRig>
          </a:scene3d>
          <a:sp3d prstMaterial="softEdge">
            <a:bevelT w="0" h="0"/>
          </a:sp3d>
        </a:effectStyle>
        <a:effectStyle>
          <a:effectLst>
            <a:innerShdw blurRad="127000" dist="38100" dir="13200000">
              <a:srgbClr val="000000">
                <a:alpha val="75000"/>
              </a:srgbClr>
            </a:innerShdw>
            <a:outerShdw blurRad="38100" dist="12700" dir="1800000" sx="101000" sy="101000" rotWithShape="0">
              <a:srgbClr val="000000">
                <a:alpha val="40000"/>
              </a:srgbClr>
            </a:outerShdw>
            <a:reflection blurRad="127000" stA="25000" endPos="30000" dist="12700" dir="5400000" sy="-100000" rotWithShape="0"/>
          </a:effectLst>
          <a:scene3d>
            <a:camera prst="orthographicFront">
              <a:rot lat="0" lon="0" rev="0"/>
            </a:camera>
            <a:lightRig rig="twoPt" dir="t">
              <a:rot lat="0" lon="0" rev="1200000"/>
            </a:lightRig>
          </a:scene3d>
          <a:sp3d>
            <a:bevelT w="0" h="0"/>
          </a:sp3d>
        </a:effectStyle>
      </a:effectStyleLst>
      <a:bgFillStyleLst>
        <a:solidFill>
          <a:schemeClr val="phClr"/>
        </a:solidFill>
        <a:gradFill rotWithShape="1">
          <a:gsLst>
            <a:gs pos="0">
              <a:schemeClr val="phClr">
                <a:tint val="100000"/>
                <a:shade val="90000"/>
                <a:satMod val="135000"/>
              </a:schemeClr>
            </a:gs>
            <a:gs pos="100000">
              <a:schemeClr val="phClr">
                <a:shade val="30000"/>
                <a:satMod val="150000"/>
              </a:schemeClr>
            </a:gs>
          </a:gsLst>
          <a:path path="circle">
            <a:fillToRect t="10000" r="70000" b="70000"/>
          </a:path>
        </a:gradFill>
        <a:blipFill rotWithShape="1">
          <a:blip xmlns:r="http://schemas.openxmlformats.org/officeDocument/2006/relationships" r:embed="rId2">
            <a:duotone>
              <a:schemeClr val="phClr">
                <a:shade val="10000"/>
                <a:satMod val="130000"/>
                <a:lumMod val="80000"/>
              </a:schemeClr>
              <a:schemeClr val="phClr">
                <a:satMod val="150000"/>
                <a:lumMod val="110000"/>
              </a:schemeClr>
            </a:duotone>
          </a:blip>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Precedent.thmx</Template>
  <TotalTime>667</TotalTime>
  <Words>1751</Words>
  <Application>Microsoft Office PowerPoint</Application>
  <PresentationFormat>On-screen Show (4:3)</PresentationFormat>
  <Paragraphs>168</Paragraphs>
  <Slides>26</Slides>
  <Notes>3</Notes>
  <HiddenSlides>0</HiddenSlides>
  <MMClips>0</MMClips>
  <ScaleCrop>false</ScaleCrop>
  <HeadingPairs>
    <vt:vector size="4" baseType="variant">
      <vt:variant>
        <vt:lpstr>Theme</vt:lpstr>
      </vt:variant>
      <vt:variant>
        <vt:i4>1</vt:i4>
      </vt:variant>
      <vt:variant>
        <vt:lpstr>Slide Titles</vt:lpstr>
      </vt:variant>
      <vt:variant>
        <vt:i4>26</vt:i4>
      </vt:variant>
    </vt:vector>
  </HeadingPairs>
  <TitlesOfParts>
    <vt:vector size="27" baseType="lpstr">
      <vt:lpstr>Precedent</vt:lpstr>
      <vt:lpstr>Innovative Leaders in Partnerships  Media Coordinators &amp; Guidance Counselors: Promoting Library Resources &amp; Student Mental Health with Online Resources</vt:lpstr>
      <vt:lpstr>Issues impacting the mental health of our teens and adolescents…</vt:lpstr>
      <vt:lpstr>Finding a balance can be tough for students!!</vt:lpstr>
      <vt:lpstr>Shifting the Balance</vt:lpstr>
      <vt:lpstr>Where do contemporary teens and adolescents get information?</vt:lpstr>
      <vt:lpstr>Counselors and Technology…</vt:lpstr>
      <vt:lpstr>Slide 7</vt:lpstr>
      <vt:lpstr>Critical for interdisciplinary collaboration</vt:lpstr>
      <vt:lpstr>Case Example</vt:lpstr>
      <vt:lpstr>Purpose of Collaboration</vt:lpstr>
      <vt:lpstr>Product/Outcome</vt:lpstr>
      <vt:lpstr>The Building Blocks</vt:lpstr>
      <vt:lpstr>Initial Student  Needs Assessment</vt:lpstr>
      <vt:lpstr>School Librarian’s Role</vt:lpstr>
      <vt:lpstr>Alignment with professional Library standards</vt:lpstr>
      <vt:lpstr>Alignment with  curriculum standards</vt:lpstr>
      <vt:lpstr>Alignment with  common core English standards</vt:lpstr>
      <vt:lpstr>Alignment with  essential standards</vt:lpstr>
      <vt:lpstr>School Counselor’s Role</vt:lpstr>
      <vt:lpstr>Alignment with professional standards</vt:lpstr>
      <vt:lpstr>Slide 21</vt:lpstr>
      <vt:lpstr>Student Responses</vt:lpstr>
      <vt:lpstr>Next Steps</vt:lpstr>
      <vt:lpstr>Steps to implementation</vt:lpstr>
      <vt:lpstr>References</vt:lpstr>
      <vt:lpstr>Thank you for attending our presentation!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East Carolina University</dc:creator>
  <cp:lastModifiedBy>Pitt County Schools</cp:lastModifiedBy>
  <cp:revision>66</cp:revision>
  <dcterms:created xsi:type="dcterms:W3CDTF">2011-10-06T01:50:23Z</dcterms:created>
  <dcterms:modified xsi:type="dcterms:W3CDTF">2011-10-10T01:41:34Z</dcterms:modified>
</cp:coreProperties>
</file>